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96" r:id="rId3"/>
  </p:sldMasterIdLst>
  <p:notesMasterIdLst>
    <p:notesMasterId r:id="rId13"/>
  </p:notesMasterIdLst>
  <p:sldIdLst>
    <p:sldId id="302" r:id="rId4"/>
    <p:sldId id="343" r:id="rId5"/>
    <p:sldId id="346" r:id="rId6"/>
    <p:sldId id="357" r:id="rId7"/>
    <p:sldId id="352" r:id="rId8"/>
    <p:sldId id="356" r:id="rId9"/>
    <p:sldId id="348" r:id="rId10"/>
    <p:sldId id="349" r:id="rId11"/>
    <p:sldId id="355" r:id="rId12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B5DB"/>
    <a:srgbClr val="BAC4E2"/>
    <a:srgbClr val="406FC4"/>
    <a:srgbClr val="1D4085"/>
    <a:srgbClr val="315493"/>
    <a:srgbClr val="375DA1"/>
    <a:srgbClr val="EEF5FF"/>
    <a:srgbClr val="C55A11"/>
    <a:srgbClr val="4472C4"/>
    <a:srgbClr val="355E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91" autoAdjust="0"/>
    <p:restoredTop sz="93093" autoAdjust="0"/>
  </p:normalViewPr>
  <p:slideViewPr>
    <p:cSldViewPr snapToGrid="0" snapToObjects="1">
      <p:cViewPr>
        <p:scale>
          <a:sx n="100" d="100"/>
          <a:sy n="100" d="100"/>
        </p:scale>
        <p:origin x="-798" y="-270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FA96-615F-654E-BEA0-C6A3AF44ADD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89C2-612E-9A42-9800-BDFC908FF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93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300038"/>
            <a:ext cx="5451475" cy="3067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6223" y="3655856"/>
            <a:ext cx="6008762" cy="4801763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7277-E020-4361-BE81-031D2E5D3BC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0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89C2-612E-9A42-9800-BDFC908FF3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3263" y="450850"/>
            <a:ext cx="5454650" cy="3068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6223" y="3690758"/>
            <a:ext cx="6008762" cy="5046068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5668" y="8637940"/>
            <a:ext cx="2973937" cy="45661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0C67277-E020-4361-BE81-031D2E5D3BCA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9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3263" y="450850"/>
            <a:ext cx="5454650" cy="3068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6223" y="3690758"/>
            <a:ext cx="6008762" cy="5046068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5668" y="8637940"/>
            <a:ext cx="2973937" cy="45661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0C67277-E020-4361-BE81-031D2E5D3BCA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75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9A6B6C-1410-DD43-B28D-E2E0B01B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E3ADF8-65E7-8B4F-9070-65E04D498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05E862-57C1-7D4E-A743-69F7C910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4524-0B90-E247-80EA-E43A66DC4854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5EA689-F5DC-2A43-BA71-5E722922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BBDFE3-9B9B-6544-9E73-B6A7A682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73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3D8BC2-224D-2C4E-BE65-C5E11240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962FB7-1BC2-E048-A0EA-539F3A8C5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0FBC9F-5A15-0247-ACBF-3E29AA03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337A-2687-3843-8A94-4629A65A4646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508B81-B034-FC42-8072-2E919162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A246F6-44E6-0742-B04F-72F2FB1F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6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0F527BE-6B76-E54B-8FBD-72E5EF9E6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6E818C6-20F5-3048-8F56-CB2F01A18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AAF966-CF45-3B44-874B-1CA0BEBF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97B-6B6F-7547-AC65-AFC9BAB63D1C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EB1B91-26AB-544A-9ACC-2CB86528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B9A8FA-342A-1040-91BF-5E8B5B7F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75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C186-7A20-4B17-921D-4F84FE2D9884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5476-188A-473C-98B4-31D50A5C970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23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22-160A-4D20-B841-CE23B4DD532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3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5CC8-66CA-4C07-B203-165D9A691E5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54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B51-A813-401E-BD53-60E9475665E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09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80C4-6156-463B-9DDD-4CE6057803A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035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717C-623A-4F40-9113-9D6FABD61C4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3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412-372D-4A62-92B4-7C4A6D164DA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5A7CCD-79A9-284B-8703-FD501324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5F2F14-DA17-EB41-8625-9A015402B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4DE9D8-3265-1D4E-AD8D-F1CEECEE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E02-96C9-FC48-A59A-0276D4B2C04B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F0CF2B-5589-1C41-A759-13E2B4CA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495DFE-8755-354C-8D1B-5C14F5C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2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9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94C-7DDA-4729-BDDF-EE3A0847540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60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5239-75BE-4F68-BCD6-8D6E01ACAB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62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DADB-B0EB-4E9A-A858-237B94917B9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56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C186-7A20-4B17-921D-4F84FE2D9884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50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5476-188A-473C-98B4-31D50A5C970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22-160A-4D20-B841-CE23B4DD532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08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5CC8-66CA-4C07-B203-165D9A691E5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032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B51-A813-401E-BD53-60E9475665E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6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80C4-6156-463B-9DDD-4CE6057803A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59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717C-623A-4F40-9113-9D6FABD61C4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5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0E510D-9010-714A-9CBF-3052F368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5BBD24-D275-704C-B4B0-EB04B42F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7FA3DA-0511-A64D-B7AA-5507F3A2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E1FB-427A-7341-BFC6-B4485F0724DF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0FF1DA-BF15-E448-88DC-EBE85EA8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07A78A-349D-A642-A169-41468F3A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343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412-372D-4A62-92B4-7C4A6D164DA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6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94C-7DDA-4729-BDDF-EE3A0847540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5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5239-75BE-4F68-BCD6-8D6E01ACAB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832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DADB-B0EB-4E9A-A858-237B94917B9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9F8EC-B765-C548-8507-598986AA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29AA15-189D-3E43-A29F-A7096D775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2FFFA1-3AA7-D946-B2A4-ACA7E2A6A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ED5314-1D6D-9544-AC70-048B45D5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06-692F-BC48-B977-D941C9839593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24E5BD-FFCD-694B-9806-99CE9E39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FEE506-EAB4-2140-878E-B16156BC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03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25511-CA88-0541-AA34-4AA02545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09F184-6577-414F-AC49-0368DCF0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2CFF22-C8A9-0942-AD64-7F829575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01B0C6-BE45-DE4E-B5E5-E8747D8A0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2FE10A0-4191-E844-A33F-B53EE5C38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FDA4B7-6C32-F941-8D47-7772DF52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9DD4-38D6-874B-806E-358402A46824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00463B3-974B-BD4F-AA06-B83B7579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1331F1D-E61E-0947-8163-48CBBF15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2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1B8EA8-37D3-D844-9BDA-F1EED85A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FB2D4AE-4111-FB42-8314-618C55D2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888-0348-D347-85D3-8E451EC70676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E0DE9B0-C78D-3D44-8084-BE9DDB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CF5EDE-07A8-A741-9047-CDE625C8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88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EACE38-5B6C-8045-A813-08BABBE4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948-5621-1F49-A64C-7FBF230342CA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00C1A65-D300-8E42-8BD0-9B988035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9C1A8A2-9400-AE48-8CBB-B6DF2E83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0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37600-2ABD-4B46-958F-B514DB38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E010FF-98D8-DD4B-859A-DC4E169D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BCAC9A-80DB-234A-9202-3B1D187A2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DD6C0F-DD13-2844-8D15-C99807C6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5856-BC4F-6641-8EA9-98C626E856DC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48B2CF-4B90-8C41-B293-FDD89C3C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5232F0-3EAB-B749-AADB-57B47DC7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6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2126C-503C-F843-83A4-8FA383A2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2447DC-487D-004D-B427-340EFE6F4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911690-9BB1-D342-A4EE-C2AFD16F5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7099CA-6640-C341-AA01-1E55ADDA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09F-A8AF-F14D-9587-7544D2164A4F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9AFDB4-7A68-F646-BD95-DEF37D23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530F4B-4DD4-4140-A932-AFACBF05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8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2A031-CDA1-F54F-A2E7-8271C32C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6145C7-E7C4-D14E-82D4-583DCA72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6EEFF4-E933-EE45-8FCE-6F126CE7A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305E-BB73-5D47-970F-6F2591848150}" type="datetime1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70939E-8082-E245-A7C2-514ECD74B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99D9F7-C301-414D-87DA-613352EBE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C809-0667-AA4A-A334-972CC96C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5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04E5-7992-4912-ACAE-B70DB9222AE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64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D104E5-7992-4912-ACAE-B70DB9222AE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16.02.2023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282801-68BD-4E70-8D21-2C4D7176D54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3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51.sv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15" Type="http://schemas.openxmlformats.org/officeDocument/2006/relationships/image" Target="../media/image53.svg"/><Relationship Id="rId4" Type="http://schemas.openxmlformats.org/officeDocument/2006/relationships/image" Target="../media/image43.sv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F374F40-9E9A-8CBE-83DF-7CE3074A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55" y="-11509"/>
            <a:ext cx="3453063" cy="68695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054421B-C159-4D59-86F1-00B672AFF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8405" y="-524"/>
            <a:ext cx="10275683" cy="6858000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="" xmlns:a16="http://schemas.microsoft.com/office/drawing/2014/main" id="{A335C550-7F90-0719-A683-7ED18888E233}"/>
              </a:ext>
            </a:extLst>
          </p:cNvPr>
          <p:cNvSpPr/>
          <p:nvPr/>
        </p:nvSpPr>
        <p:spPr>
          <a:xfrm>
            <a:off x="7533874" y="0"/>
            <a:ext cx="4644329" cy="6858000"/>
          </a:xfrm>
          <a:prstGeom prst="parallelogram">
            <a:avLst>
              <a:gd name="adj" fmla="val 64551"/>
            </a:avLst>
          </a:prstGeom>
          <a:solidFill>
            <a:srgbClr val="BAC4E2">
              <a:alpha val="60000"/>
            </a:srgbClr>
          </a:solidFill>
          <a:ln>
            <a:solidFill>
              <a:srgbClr val="BAC4E2">
                <a:alpha val="6549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="" xmlns:a16="http://schemas.microsoft.com/office/drawing/2014/main" id="{6ACC8EED-2372-04AC-2C76-332B9EC64B42}"/>
              </a:ext>
            </a:extLst>
          </p:cNvPr>
          <p:cNvSpPr/>
          <p:nvPr/>
        </p:nvSpPr>
        <p:spPr>
          <a:xfrm flipV="1">
            <a:off x="5980627" y="-11508"/>
            <a:ext cx="6052711" cy="6858000"/>
          </a:xfrm>
          <a:prstGeom prst="parallelogram">
            <a:avLst>
              <a:gd name="adj" fmla="val 57097"/>
            </a:avLst>
          </a:prstGeom>
          <a:solidFill>
            <a:srgbClr val="355EA9">
              <a:alpha val="74902"/>
            </a:srgbClr>
          </a:solidFill>
          <a:ln>
            <a:solidFill>
              <a:srgbClr val="355EA9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E9EC467F-89F1-5D37-E8A4-B1E738F5A31A}"/>
              </a:ext>
            </a:extLst>
          </p:cNvPr>
          <p:cNvSpPr/>
          <p:nvPr/>
        </p:nvSpPr>
        <p:spPr>
          <a:xfrm flipV="1">
            <a:off x="-483707" y="0"/>
            <a:ext cx="8992731" cy="6858000"/>
          </a:xfrm>
          <a:prstGeom prst="parallelogram">
            <a:avLst>
              <a:gd name="adj" fmla="val 51784"/>
            </a:avLst>
          </a:prstGeom>
          <a:solidFill>
            <a:srgbClr val="EEF5FF"/>
          </a:solidFill>
          <a:ln>
            <a:solidFill>
              <a:srgbClr val="EE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52BE2E18-BF55-E155-6B20-D960866563EC}"/>
              </a:ext>
            </a:extLst>
          </p:cNvPr>
          <p:cNvSpPr/>
          <p:nvPr/>
        </p:nvSpPr>
        <p:spPr>
          <a:xfrm flipV="1">
            <a:off x="4853472" y="0"/>
            <a:ext cx="5219488" cy="6858000"/>
          </a:xfrm>
          <a:prstGeom prst="parallelogram">
            <a:avLst>
              <a:gd name="adj" fmla="val 68394"/>
            </a:avLst>
          </a:prstGeom>
          <a:solidFill>
            <a:srgbClr val="315493"/>
          </a:solidFill>
          <a:ln>
            <a:solidFill>
              <a:srgbClr val="315493">
                <a:alpha val="8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95B3E2E-0AF4-DEAD-9DF8-41D73B5BB508}"/>
              </a:ext>
            </a:extLst>
          </p:cNvPr>
          <p:cNvSpPr/>
          <p:nvPr/>
        </p:nvSpPr>
        <p:spPr>
          <a:xfrm>
            <a:off x="-398113" y="3645372"/>
            <a:ext cx="7277536" cy="175432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МУНИЦИПАЛЬНЫЙ КОМПЛЕКСНЫЙ ПРОЕКТ РАЗВИТИЯ</a:t>
            </a: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AFC1165E-8962-A435-7401-AE6548CF1A89}"/>
              </a:ext>
            </a:extLst>
          </p:cNvPr>
          <p:cNvSpPr/>
          <p:nvPr/>
        </p:nvSpPr>
        <p:spPr>
          <a:xfrm flipH="1" flipV="1">
            <a:off x="9507601" y="-167916"/>
            <a:ext cx="3495537" cy="7014411"/>
          </a:xfrm>
          <a:prstGeom prst="parallelogram">
            <a:avLst>
              <a:gd name="adj" fmla="val 87543"/>
            </a:avLst>
          </a:prstGeom>
          <a:solidFill>
            <a:srgbClr val="BAC4E2"/>
          </a:solidFill>
          <a:ln>
            <a:solidFill>
              <a:srgbClr val="BAC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FB7A109-043A-7134-5401-2DD1C2A9BC0E}"/>
              </a:ext>
            </a:extLst>
          </p:cNvPr>
          <p:cNvCxnSpPr>
            <a:cxnSpLocks/>
          </p:cNvCxnSpPr>
          <p:nvPr/>
        </p:nvCxnSpPr>
        <p:spPr>
          <a:xfrm>
            <a:off x="243991" y="182832"/>
            <a:ext cx="0" cy="1137977"/>
          </a:xfrm>
          <a:prstGeom prst="line">
            <a:avLst/>
          </a:prstGeom>
          <a:ln w="571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0EFE566-81D0-6C7F-BAAB-E86EC3F53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28095" y1="49667" x2="29810" y2="49333"/>
                        <a14:foregroundMark x1="31238" y1="49500" x2="30762" y2="51333"/>
                        <a14:foregroundMark x1="34667" y1="50000" x2="34667" y2="52333"/>
                        <a14:foregroundMark x1="44476" y1="50000" x2="44476" y2="51000"/>
                        <a14:foregroundMark x1="47619" y1="50167" x2="47619" y2="51833"/>
                        <a14:foregroundMark x1="52000" y1="49500" x2="51714" y2="50667"/>
                        <a14:foregroundMark x1="56190" y1="50667" x2="56190" y2="52500"/>
                        <a14:foregroundMark x1="56190" y1="50333" x2="56190" y2="50667"/>
                        <a14:foregroundMark x1="29143" y1="57333" x2="29429" y2="59000"/>
                        <a14:foregroundMark x1="30571" y1="58000" x2="30667" y2="59333"/>
                        <a14:foregroundMark x1="33619" y1="58000" x2="33619" y2="58000"/>
                        <a14:foregroundMark x1="37429" y1="58500" x2="37429" y2="58333"/>
                        <a14:foregroundMark x1="40667" y1="58500" x2="40667" y2="58500"/>
                        <a14:foregroundMark x1="44476" y1="57167" x2="44476" y2="57333"/>
                        <a14:foregroundMark x1="48571" y1="57833" x2="48667" y2="58500"/>
                        <a14:foregroundMark x1="52095" y1="57833" x2="52095" y2="59167"/>
                        <a14:foregroundMark x1="27714" y1="64000" x2="27714" y2="64000"/>
                        <a14:foregroundMark x1="28286" y1="64333" x2="28286" y2="64333"/>
                        <a14:foregroundMark x1="28952" y1="64000" x2="28952" y2="64000"/>
                        <a14:foregroundMark x1="29905" y1="64500" x2="29905" y2="64500"/>
                        <a14:foregroundMark x1="31333" y1="63667" x2="31333" y2="63667"/>
                        <a14:foregroundMark x1="32095" y1="64333" x2="32095" y2="64333"/>
                        <a14:foregroundMark x1="33619" y1="64333" x2="33619" y2="64333"/>
                        <a14:foregroundMark x1="34667" y1="64333" x2="34667" y2="64333"/>
                        <a14:foregroundMark x1="35524" y1="64333" x2="35524" y2="64333"/>
                        <a14:foregroundMark x1="36476" y1="64833" x2="36476" y2="64833"/>
                        <a14:foregroundMark x1="37714" y1="64333" x2="37714" y2="64333"/>
                        <a14:foregroundMark x1="40286" y1="64500" x2="40286" y2="64500"/>
                        <a14:foregroundMark x1="41810" y1="63667" x2="41810" y2="63667"/>
                        <a14:foregroundMark x1="42476" y1="64667" x2="42476" y2="64667"/>
                        <a14:foregroundMark x1="43429" y1="64333" x2="43429" y2="64333"/>
                        <a14:foregroundMark x1="46000" y1="64333" x2="46000" y2="64333"/>
                        <a14:foregroundMark x1="46952" y1="64667" x2="46952" y2="64667"/>
                        <a14:foregroundMark x1="48571" y1="64500" x2="48571" y2="64500"/>
                        <a14:foregroundMark x1="49619" y1="64833" x2="49619" y2="64833"/>
                        <a14:foregroundMark x1="51048" y1="64333" x2="51048" y2="64333"/>
                        <a14:foregroundMark x1="51714" y1="64500" x2="51714" y2="64500"/>
                        <a14:foregroundMark x1="52762" y1="65000" x2="52762" y2="65000"/>
                        <a14:foregroundMark x1="54095" y1="64000" x2="54095" y2="64000"/>
                        <a14:foregroundMark x1="54952" y1="64000" x2="54952" y2="64000"/>
                        <a14:foregroundMark x1="56667" y1="64333" x2="56667" y2="64333"/>
                        <a14:foregroundMark x1="44667" y1="64333" x2="44667" y2="64333"/>
                        <a14:backgroundMark x1="40286" y1="67833" x2="46952" y2="67833"/>
                        <a14:backgroundMark x1="32190" y1="51333" x2="32190" y2="51333"/>
                        <a14:backgroundMark x1="35238" y1="59000" x2="35238" y2="59000"/>
                        <a14:backgroundMark x1="42000" y1="59000" x2="42000" y2="59000"/>
                        <a14:backgroundMark x1="38762" y1="51500" x2="38762" y2="51500"/>
                        <a14:backgroundMark x1="45429" y1="52500" x2="45429" y2="52500"/>
                        <a14:backgroundMark x1="29619" y1="64333" x2="29619" y2="64333"/>
                        <a14:backgroundMark x1="35333" y1="64167" x2="35333" y2="64167"/>
                        <a14:backgroundMark x1="38000" y1="64333" x2="38000" y2="64333"/>
                        <a14:backgroundMark x1="45048" y1="64333" x2="45048" y2="64333"/>
                        <a14:backgroundMark x1="47238" y1="64333" x2="47238" y2="64333"/>
                        <a14:backgroundMark x1="44381" y1="64333" x2="44381" y2="64333"/>
                        <a14:backgroundMark x1="55524" y1="50667" x2="55524" y2="50667"/>
                        <a14:backgroundMark x1="52286" y1="51500" x2="52286" y2="51500"/>
                        <a14:backgroundMark x1="56190" y1="58500" x2="56190" y2="5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8535" y="-34988"/>
            <a:ext cx="3345984" cy="19119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EDC519-6393-4108-F3CB-784CF649589D}"/>
              </a:ext>
            </a:extLst>
          </p:cNvPr>
          <p:cNvSpPr txBox="1"/>
          <p:nvPr/>
        </p:nvSpPr>
        <p:spPr>
          <a:xfrm>
            <a:off x="243993" y="2268722"/>
            <a:ext cx="6170611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ЦЕНТР РЕГИОНАЛЬНОГО РАЗВИТИЯ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«ЛОКАЛЬНАЯ ЭКОНОМИКА»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66296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209F3FC-AF82-8A40-9F45-3A7564BC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" y="-22308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B68ACCBA-0BD3-5D07-6B9A-D580AA85EBD3}"/>
              </a:ext>
            </a:extLst>
          </p:cNvPr>
          <p:cNvSpPr/>
          <p:nvPr/>
        </p:nvSpPr>
        <p:spPr>
          <a:xfrm>
            <a:off x="-14938" y="-22308"/>
            <a:ext cx="8962940" cy="728133"/>
          </a:xfrm>
          <a:custGeom>
            <a:avLst/>
            <a:gdLst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104224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97620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468" h="728133">
                <a:moveTo>
                  <a:pt x="0" y="0"/>
                </a:moveTo>
                <a:lnTo>
                  <a:pt x="10422468" y="0"/>
                </a:lnTo>
                <a:lnTo>
                  <a:pt x="9762068" y="728133"/>
                </a:lnTo>
                <a:lnTo>
                  <a:pt x="0" y="728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5D48D7-0C39-264F-A072-B069F7BBEB50}"/>
              </a:ext>
            </a:extLst>
          </p:cNvPr>
          <p:cNvSpPr/>
          <p:nvPr/>
        </p:nvSpPr>
        <p:spPr>
          <a:xfrm>
            <a:off x="178040" y="80149"/>
            <a:ext cx="8759067" cy="523220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Основная идея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DA1153-5C4E-DC65-8EAD-79635334C196}"/>
              </a:ext>
            </a:extLst>
          </p:cNvPr>
          <p:cNvSpPr txBox="1"/>
          <p:nvPr/>
        </p:nvSpPr>
        <p:spPr>
          <a:xfrm>
            <a:off x="9058476" y="25059"/>
            <a:ext cx="3254893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ЦРР«ЛОКАЛЬНАЯ ЭКОНОМИКА»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C7496068-6751-790A-32C6-A179EF88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4382" y="6407342"/>
            <a:ext cx="373895" cy="365125"/>
          </a:xfrm>
        </p:spPr>
        <p:txBody>
          <a:bodyPr/>
          <a:lstStyle/>
          <a:p>
            <a:fld id="{7606C809-0667-AA4A-A334-972CC96C5D03}" type="slidenum">
              <a:rPr lang="ru-RU" sz="2000" b="1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</a:t>
            </a:fld>
            <a:endParaRPr lang="ru-RU" sz="2000" b="1" dirty="0">
              <a:solidFill>
                <a:srgbClr val="F7D117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554" y="1172583"/>
            <a:ext cx="10490399" cy="38164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Муниципальный </a:t>
            </a:r>
            <a:r>
              <a:rPr lang="ru-RU" sz="2200" b="1" dirty="0" smtClean="0">
                <a:solidFill>
                  <a:schemeClr val="bg1"/>
                </a:solidFill>
              </a:rPr>
              <a:t>комплексный проект развития </a:t>
            </a:r>
            <a:r>
              <a:rPr lang="ru-RU" sz="2200" dirty="0" smtClean="0">
                <a:solidFill>
                  <a:schemeClr val="bg1"/>
                </a:solidFill>
              </a:rPr>
              <a:t>- комплекс мероприятий и процессов, взаимосвязанных по задачам, срокам и ресурсам, направленный на создание, ремонт (в том числе текущий) объектов инфраструктурного обеспечения инвестиционной деятельности за счет средств краевого и (или) местного бюджетов, связанных с реализацией на территории муниципального образования инвестиционных проектов (проекта) по созданию, капитальному ремонту объектов капитальных вложений с привлечением внебюджетных источников финансирования. Под созданием объектов капитальных вложений, объектов инфраструктурного обеспечения инвестиционной деятельности в настоящем Законе понимаются строительство, реконструкция (в том числе мероприятия по модернизации и замене производственного и иного оборудования), приобретение указанных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2463" y="5733826"/>
            <a:ext cx="4158463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  <a:latin typeface="Arial"/>
              </a:rPr>
              <a:t>Закон края от 11.07.2019 № 7-2919</a:t>
            </a:r>
          </a:p>
          <a:p>
            <a:r>
              <a:rPr lang="ru-RU" sz="1200" dirty="0">
                <a:solidFill>
                  <a:prstClr val="white"/>
                </a:solidFill>
                <a:latin typeface="Arial"/>
              </a:rPr>
              <a:t>"Об инвестиционной политике в Красноярском крае"</a:t>
            </a:r>
          </a:p>
        </p:txBody>
      </p:sp>
    </p:spTree>
    <p:extLst>
      <p:ext uri="{BB962C8B-B14F-4D97-AF65-F5344CB8AC3E}">
        <p14:creationId xmlns:p14="http://schemas.microsoft.com/office/powerpoint/2010/main" xmlns="" val="304773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720825" y="4939892"/>
            <a:ext cx="1224000" cy="918000"/>
          </a:xfrm>
          <a:prstGeom prst="ellipse">
            <a:avLst/>
          </a:prstGeom>
          <a:noFill/>
          <a:ln w="38100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09912" y="1709511"/>
            <a:ext cx="1224000" cy="918000"/>
          </a:xfrm>
          <a:prstGeom prst="ellipse">
            <a:avLst/>
          </a:prstGeom>
          <a:noFill/>
          <a:ln w="38100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11591" y="2784567"/>
            <a:ext cx="1224000" cy="918000"/>
          </a:xfrm>
          <a:prstGeom prst="ellipse">
            <a:avLst/>
          </a:prstGeom>
          <a:noFill/>
          <a:ln w="38100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9063" y="3885291"/>
            <a:ext cx="1224000" cy="918000"/>
          </a:xfrm>
          <a:prstGeom prst="ellipse">
            <a:avLst/>
          </a:prstGeom>
          <a:noFill/>
          <a:ln w="38100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0" y="868196"/>
            <a:ext cx="12192000" cy="65075"/>
            <a:chOff x="0" y="1258211"/>
            <a:chExt cx="12192000" cy="86765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solidFill>
              <a:srgbClr val="6B8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lumMod val="85000"/>
                  </a:prstClr>
                </a:solidFill>
              </a:rPr>
              <a:pPr/>
              <a:t>3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2275" y="-42863"/>
            <a:ext cx="11769725" cy="993776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/>
              <a:t>МУНИЦИПАЛЬНЫЙ КОМПЛЕКСНЫЙ ПРОЕКТ </a:t>
            </a:r>
            <a:r>
              <a:rPr lang="ru-RU" sz="2100" b="1" dirty="0" smtClean="0"/>
              <a:t>РАЗВИТИЯ </a:t>
            </a:r>
            <a:br>
              <a:rPr lang="ru-RU" sz="2100" b="1" dirty="0" smtClean="0"/>
            </a:br>
            <a:r>
              <a:rPr lang="ru-RU" sz="2100" b="1" dirty="0" smtClean="0"/>
              <a:t>- КАК ИНСТРУМЕНТ ДЛЯ РЕАЛИЗАЦИИ ИНФРАСТРУКТУРНЫХ ОГРАНИЧЕНИЙ </a:t>
            </a:r>
            <a:endParaRPr lang="ru-RU" sz="2100" b="1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1675403" y="3974662"/>
            <a:ext cx="9429160" cy="742500"/>
          </a:xfrm>
          <a:prstGeom prst="homePlate">
            <a:avLst>
              <a:gd name="adj" fmla="val 57241"/>
            </a:avLst>
          </a:prstGeom>
          <a:solidFill>
            <a:srgbClr val="A7B5DB"/>
          </a:solidFill>
          <a:ln w="38100">
            <a:solidFill>
              <a:srgbClr val="8FC36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anchor="ctr" anchorCtr="0">
            <a:noAutofit/>
          </a:bodyPr>
          <a:lstStyle/>
          <a:p>
            <a:pPr marL="132157"/>
            <a:r>
              <a:rPr lang="ru-RU" sz="1500" dirty="0">
                <a:solidFill>
                  <a:prstClr val="black"/>
                </a:solidFill>
              </a:rPr>
              <a:t>Сопровождение коммерческих инвестиций бюджетными вложениями </a:t>
            </a:r>
          </a:p>
          <a:p>
            <a:pPr marL="132157"/>
            <a:r>
              <a:rPr lang="ru-RU" sz="1500" dirty="0">
                <a:solidFill>
                  <a:prstClr val="black"/>
                </a:solidFill>
              </a:rPr>
              <a:t>в транспортную, коммунальную, социальную инфраструктуру</a:t>
            </a:r>
            <a:endParaRPr lang="ru-RU" sz="9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1687931" y="2872318"/>
            <a:ext cx="9429160" cy="742500"/>
          </a:xfrm>
          <a:prstGeom prst="homePlate">
            <a:avLst>
              <a:gd name="adj" fmla="val 57241"/>
            </a:avLst>
          </a:prstGeom>
          <a:solidFill>
            <a:srgbClr val="A7B5DB"/>
          </a:solidFill>
          <a:ln w="38100">
            <a:solidFill>
              <a:srgbClr val="8FC36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anchor="ctr" anchorCtr="0">
            <a:noAutofit/>
          </a:bodyPr>
          <a:lstStyle/>
          <a:p>
            <a:pPr marL="132157">
              <a:spcAft>
                <a:spcPts val="225"/>
              </a:spcAft>
            </a:pPr>
            <a:r>
              <a:rPr lang="ru-RU" sz="1500" dirty="0">
                <a:solidFill>
                  <a:prstClr val="black"/>
                </a:solidFill>
              </a:rPr>
              <a:t>Бизнес-проект в центре МКПР может быть практически </a:t>
            </a:r>
            <a:r>
              <a:rPr lang="ru-RU" b="1" dirty="0">
                <a:solidFill>
                  <a:prstClr val="black"/>
                </a:solidFill>
              </a:rPr>
              <a:t>любым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по виду деятельности и сумме инвестиций </a:t>
            </a:r>
            <a:endParaRPr lang="ru-RU" sz="15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1686255" y="1805777"/>
            <a:ext cx="9429160" cy="741755"/>
          </a:xfrm>
          <a:prstGeom prst="homePlate">
            <a:avLst>
              <a:gd name="adj" fmla="val 57241"/>
            </a:avLst>
          </a:prstGeom>
          <a:solidFill>
            <a:srgbClr val="BAC4E2"/>
          </a:solidFill>
          <a:ln w="38100">
            <a:solidFill>
              <a:srgbClr val="8FC36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anchor="ctr" anchorCtr="0">
            <a:noAutofit/>
          </a:bodyPr>
          <a:lstStyle/>
          <a:p>
            <a:pPr marL="132157">
              <a:spcAft>
                <a:spcPts val="225"/>
              </a:spcAft>
            </a:pPr>
            <a:r>
              <a:rPr lang="ru-RU" sz="1500" b="1" dirty="0">
                <a:solidFill>
                  <a:prstClr val="black"/>
                </a:solidFill>
              </a:rPr>
              <a:t>МКПР – не районная программа. </a:t>
            </a:r>
            <a:r>
              <a:rPr lang="ru-RU" sz="1500" dirty="0">
                <a:solidFill>
                  <a:prstClr val="black"/>
                </a:solidFill>
              </a:rPr>
              <a:t>Это локализованный проект развития одного или нескольких поселений, где есть конкретная инвестиционная активность (инвестиции в развитие или в создание)</a:t>
            </a:r>
            <a:endParaRPr lang="ru-RU" sz="9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80000">
            <a:off x="990304" y="1911793"/>
            <a:ext cx="623589" cy="513432"/>
          </a:xfrm>
          <a:prstGeom prst="rect">
            <a:avLst/>
          </a:prstGeom>
        </p:spPr>
      </p:pic>
      <p:sp>
        <p:nvSpPr>
          <p:cNvPr id="50" name="Пятиугольник 49"/>
          <p:cNvSpPr/>
          <p:nvPr/>
        </p:nvSpPr>
        <p:spPr>
          <a:xfrm>
            <a:off x="1697167" y="5029634"/>
            <a:ext cx="9429160" cy="742500"/>
          </a:xfrm>
          <a:prstGeom prst="homePlate">
            <a:avLst>
              <a:gd name="adj" fmla="val 57241"/>
            </a:avLst>
          </a:prstGeom>
          <a:solidFill>
            <a:srgbClr val="A7B5DB"/>
          </a:solidFill>
          <a:ln w="38100">
            <a:solidFill>
              <a:srgbClr val="8FC36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anchor="ctr" anchorCtr="0">
            <a:noAutofit/>
          </a:bodyPr>
          <a:lstStyle/>
          <a:p>
            <a:pPr marL="132157">
              <a:spcAft>
                <a:spcPts val="225"/>
              </a:spcAft>
            </a:pPr>
            <a:r>
              <a:rPr lang="ru-RU" sz="1500" dirty="0">
                <a:solidFill>
                  <a:prstClr val="black"/>
                </a:solidFill>
              </a:rPr>
              <a:t>В МКПР включаются инфраструктурные объекты, только если они способствуют реализации бизнес-проекта (прямо или косвенно)</a:t>
            </a:r>
            <a:endParaRPr lang="ru-RU" sz="9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35" y="4090872"/>
            <a:ext cx="633028" cy="474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15" y="5133810"/>
            <a:ext cx="706916" cy="530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76" y="2892718"/>
            <a:ext cx="873229" cy="65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6" y="33869"/>
            <a:ext cx="455195" cy="816371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940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9B6F9A-7387-1F46-BF10-3700311D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11" y="-92597"/>
            <a:ext cx="12234011" cy="695059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0F233B9-CB72-EA4C-AAA2-8355363B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F92C-4C6B-41F4-AE34-193715FBCEF6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  <a:cs typeface="Gill Sans" panose="020B0502020104020203" pitchFamily="34" charset="-79"/>
              </a:rPr>
              <a:pPr/>
              <a:t>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cs typeface="Gill Sans" panose="020B0502020104020203" pitchFamily="34" charset="-79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A39FA25-3936-40A1-9AD3-C8995DBB9B08}"/>
              </a:ext>
            </a:extLst>
          </p:cNvPr>
          <p:cNvSpPr/>
          <p:nvPr/>
        </p:nvSpPr>
        <p:spPr>
          <a:xfrm>
            <a:off x="-27336" y="2344805"/>
            <a:ext cx="12234011" cy="1159836"/>
          </a:xfrm>
          <a:prstGeom prst="rect">
            <a:avLst/>
          </a:prstGeom>
          <a:solidFill>
            <a:srgbClr val="2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3" name="Рисунок 2" descr="Группа мужчин">
            <a:extLst>
              <a:ext uri="{FF2B5EF4-FFF2-40B4-BE49-F238E27FC236}">
                <a16:creationId xmlns="" xmlns:a16="http://schemas.microsoft.com/office/drawing/2014/main" id="{69D42E83-ED44-4372-B143-6F9A79CBA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610" y="2338422"/>
            <a:ext cx="514017" cy="51401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D6DD6B1-D909-4C50-A937-C72B5C82DC39}"/>
              </a:ext>
            </a:extLst>
          </p:cNvPr>
          <p:cNvSpPr/>
          <p:nvPr/>
        </p:nvSpPr>
        <p:spPr>
          <a:xfrm>
            <a:off x="-52615" y="1038423"/>
            <a:ext cx="2309301" cy="93871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более </a:t>
            </a:r>
          </a:p>
          <a:p>
            <a:pPr algn="ctr"/>
            <a:r>
              <a:rPr lang="ru-RU" sz="2100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100</a:t>
            </a:r>
            <a:r>
              <a:rPr lang="ru-RU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endParaRPr lang="ru-RU" sz="1600" dirty="0">
              <a:solidFill>
                <a:srgbClr val="F7D117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тыс. человек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C9483F-5C44-48C5-8127-2C2FDFA961F2}"/>
              </a:ext>
            </a:extLst>
          </p:cNvPr>
          <p:cNvSpPr txBox="1"/>
          <p:nvPr/>
        </p:nvSpPr>
        <p:spPr>
          <a:xfrm>
            <a:off x="239350" y="3642151"/>
            <a:ext cx="1929309" cy="1744596"/>
          </a:xfrm>
          <a:prstGeom prst="rect">
            <a:avLst/>
          </a:prstGeom>
          <a:solidFill>
            <a:srgbClr val="BA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58 МО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кроме Красноярска, Норильска, Ачинска)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F06386-36A3-4FCE-9679-51F6477235CE}"/>
              </a:ext>
            </a:extLst>
          </p:cNvPr>
          <p:cNvSpPr txBox="1"/>
          <p:nvPr/>
        </p:nvSpPr>
        <p:spPr>
          <a:xfrm>
            <a:off x="376855" y="2943014"/>
            <a:ext cx="1873131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defTabSz="1219140">
              <a:defRPr sz="1400">
                <a:solidFill>
                  <a:srgbClr val="FFD96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НАСЕЛЕНИЕ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4DB2705-E2C5-4CBF-9032-95EDF48C9233}"/>
              </a:ext>
            </a:extLst>
          </p:cNvPr>
          <p:cNvSpPr/>
          <p:nvPr/>
        </p:nvSpPr>
        <p:spPr>
          <a:xfrm>
            <a:off x="2681969" y="1037755"/>
            <a:ext cx="1600191" cy="93871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более </a:t>
            </a:r>
          </a:p>
          <a:p>
            <a:pPr algn="ctr"/>
            <a:r>
              <a:rPr lang="ru-RU" sz="2100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2000</a:t>
            </a:r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млн рублей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87B8F15-2932-4005-B85E-FBE1DC042F49}"/>
              </a:ext>
            </a:extLst>
          </p:cNvPr>
          <p:cNvSpPr txBox="1"/>
          <p:nvPr/>
        </p:nvSpPr>
        <p:spPr>
          <a:xfrm>
            <a:off x="5192412" y="2943014"/>
            <a:ext cx="1966179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defTabSz="1219140">
              <a:defRPr sz="1400">
                <a:solidFill>
                  <a:srgbClr val="FFD96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ЗАНЯТОСТЬ</a:t>
            </a:r>
          </a:p>
        </p:txBody>
      </p:sp>
      <p:pic>
        <p:nvPicPr>
          <p:cNvPr id="9" name="Рисунок 8" descr="Портфель">
            <a:extLst>
              <a:ext uri="{FF2B5EF4-FFF2-40B4-BE49-F238E27FC236}">
                <a16:creationId xmlns="" xmlns:a16="http://schemas.microsoft.com/office/drawing/2014/main" id="{3F6DAF4D-EB5E-44A1-B0F8-42B43F7D68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4110" y="2338422"/>
            <a:ext cx="493575" cy="493575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DB578E1-1385-492F-ADFD-9224263EC885}"/>
              </a:ext>
            </a:extLst>
          </p:cNvPr>
          <p:cNvSpPr/>
          <p:nvPr/>
        </p:nvSpPr>
        <p:spPr>
          <a:xfrm>
            <a:off x="7290480" y="1037755"/>
            <a:ext cx="2143707" cy="11849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более </a:t>
            </a:r>
          </a:p>
          <a:p>
            <a:pPr algn="ctr"/>
            <a:r>
              <a:rPr lang="ru-RU" sz="2100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30 </a:t>
            </a:r>
            <a:r>
              <a:rPr lang="ru-RU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%</a:t>
            </a:r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от </a:t>
            </a:r>
            <a:r>
              <a:rPr lang="ru-RU" sz="1600" dirty="0" smtClean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размера частных инвестиций</a:t>
            </a:r>
            <a:endParaRPr lang="ru-RU" sz="1600" dirty="0">
              <a:solidFill>
                <a:srgbClr val="F7D117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02185B-95A8-4315-9B01-E6520C6E5B3B}"/>
              </a:ext>
            </a:extLst>
          </p:cNvPr>
          <p:cNvSpPr txBox="1"/>
          <p:nvPr/>
        </p:nvSpPr>
        <p:spPr>
          <a:xfrm>
            <a:off x="1913260" y="5612984"/>
            <a:ext cx="9602787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Рост обеспеченности населения государственными и муниципальными услугами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B311220-CD3C-4A8C-B38A-BBDDBF0481E4}"/>
              </a:ext>
            </a:extLst>
          </p:cNvPr>
          <p:cNvSpPr/>
          <p:nvPr/>
        </p:nvSpPr>
        <p:spPr>
          <a:xfrm>
            <a:off x="9901171" y="1028733"/>
            <a:ext cx="1955469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менее </a:t>
            </a:r>
            <a:r>
              <a:rPr lang="ru-RU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10 %</a:t>
            </a:r>
            <a:r>
              <a:rPr lang="ru-RU" sz="1600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</a:t>
            </a:r>
          </a:p>
          <a:p>
            <a:pPr algn="ctr"/>
            <a:r>
              <a:rPr lang="ru-RU" sz="1600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более </a:t>
            </a:r>
            <a:r>
              <a:rPr lang="ru-RU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90 %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B6109FE7-5154-40D9-92EA-763EB08C6D12}"/>
              </a:ext>
            </a:extLst>
          </p:cNvPr>
          <p:cNvSpPr/>
          <p:nvPr/>
        </p:nvSpPr>
        <p:spPr>
          <a:xfrm>
            <a:off x="1913260" y="5973788"/>
            <a:ext cx="9360845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Повышение </a:t>
            </a:r>
            <a:r>
              <a:rPr lang="ru-RU" dirty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качества </a:t>
            </a:r>
            <a:r>
              <a:rPr lang="ru-RU" dirty="0" smtClean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услуг</a:t>
            </a:r>
            <a:endParaRPr lang="ru-RU" dirty="0">
              <a:solidFill>
                <a:prstClr val="white"/>
              </a:solidFill>
              <a:latin typeface="Gill Sans SemiBold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E5B3C04-502D-4367-B46E-3DD8DBC433F5}"/>
              </a:ext>
            </a:extLst>
          </p:cNvPr>
          <p:cNvSpPr txBox="1"/>
          <p:nvPr/>
        </p:nvSpPr>
        <p:spPr>
          <a:xfrm>
            <a:off x="10175777" y="2864780"/>
            <a:ext cx="181501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ОСВОЕНИЕ инвестиций</a:t>
            </a:r>
            <a:endParaRPr lang="ru-RU" sz="2000" b="1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7" name="Рисунок 26" descr="Больница">
            <a:extLst>
              <a:ext uri="{FF2B5EF4-FFF2-40B4-BE49-F238E27FC236}">
                <a16:creationId xmlns="" xmlns:a16="http://schemas.microsoft.com/office/drawing/2014/main" id="{0F4F6C31-C801-46CC-B4BB-58A7CEFA04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6656" y="2338421"/>
            <a:ext cx="514016" cy="51401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AB7697-6D35-4C95-8B74-01569DE62873}"/>
              </a:ext>
            </a:extLst>
          </p:cNvPr>
          <p:cNvSpPr txBox="1"/>
          <p:nvPr/>
        </p:nvSpPr>
        <p:spPr>
          <a:xfrm>
            <a:off x="7583488" y="2943014"/>
            <a:ext cx="1928999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defTabSz="1219140">
              <a:defRPr sz="1400">
                <a:solidFill>
                  <a:srgbClr val="FFD96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ПОДДЕРЖКА</a:t>
            </a:r>
          </a:p>
        </p:txBody>
      </p:sp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xmlns="" id="{48C416D6-ACD6-8147-9A06-191581F37075}"/>
              </a:ext>
            </a:extLst>
          </p:cNvPr>
          <p:cNvSpPr/>
          <p:nvPr/>
        </p:nvSpPr>
        <p:spPr>
          <a:xfrm>
            <a:off x="-52615" y="-31396"/>
            <a:ext cx="10363591" cy="876599"/>
          </a:xfrm>
          <a:custGeom>
            <a:avLst/>
            <a:gdLst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104224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97620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468" h="728133">
                <a:moveTo>
                  <a:pt x="0" y="0"/>
                </a:moveTo>
                <a:lnTo>
                  <a:pt x="10422468" y="0"/>
                </a:lnTo>
                <a:lnTo>
                  <a:pt x="9762068" y="728133"/>
                </a:lnTo>
                <a:lnTo>
                  <a:pt x="0" y="728133"/>
                </a:lnTo>
                <a:lnTo>
                  <a:pt x="0" y="0"/>
                </a:lnTo>
                <a:close/>
              </a:path>
            </a:pathLst>
          </a:custGeom>
          <a:solidFill>
            <a:srgbClr val="EEF5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3B0D51E-CF31-4B48-A726-22B39DB02C31}"/>
              </a:ext>
            </a:extLst>
          </p:cNvPr>
          <p:cNvSpPr/>
          <p:nvPr/>
        </p:nvSpPr>
        <p:spPr>
          <a:xfrm>
            <a:off x="-3105" y="-31396"/>
            <a:ext cx="11617290" cy="86177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Gill Sans SemiBold"/>
                <a:cs typeface="Gill Sans" panose="020B0502020104020203" pitchFamily="34" charset="-79"/>
              </a:rPr>
              <a:t>КРИТЕРИИ ОТБОРА </a:t>
            </a:r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Gill Sans SemiBold"/>
                <a:cs typeface="Gill Sans" panose="020B0502020104020203" pitchFamily="34" charset="-79"/>
              </a:rPr>
              <a:t>МКПР </a:t>
            </a:r>
            <a:r>
              <a:rPr lang="ru-RU" sz="1600" b="1" dirty="0" smtClean="0">
                <a:solidFill>
                  <a:srgbClr val="406FC4"/>
                </a:solidFill>
              </a:rPr>
              <a:t>ПОСТАНОВЛЕНИЕ от 27 февраля 2020 г. N 130-п </a:t>
            </a:r>
            <a:endParaRPr lang="ru-RU" sz="1600" b="1" dirty="0" smtClean="0">
              <a:solidFill>
                <a:srgbClr val="406FC4"/>
              </a:solidFill>
            </a:endParaRPr>
          </a:p>
          <a:p>
            <a:r>
              <a:rPr lang="ru-RU" sz="1600" b="1" dirty="0" smtClean="0">
                <a:solidFill>
                  <a:srgbClr val="406FC4"/>
                </a:solidFill>
              </a:rPr>
              <a:t>«ОБ </a:t>
            </a:r>
            <a:r>
              <a:rPr lang="ru-RU" sz="1600" b="1" dirty="0" smtClean="0">
                <a:solidFill>
                  <a:srgbClr val="406FC4"/>
                </a:solidFill>
              </a:rPr>
              <a:t>УТВЕРЖДЕНИИ ПОРЯДКА ОТБОРА МУНИЦИПАЛЬНЫХ КОМПЛЕКСНЫХ ПРОЕКТОВ </a:t>
            </a:r>
            <a:r>
              <a:rPr lang="ru-RU" sz="1600" b="1" dirty="0" smtClean="0">
                <a:solidFill>
                  <a:srgbClr val="406FC4"/>
                </a:solidFill>
              </a:rPr>
              <a:t>РАЗВИТИЯ» </a:t>
            </a:r>
            <a:endParaRPr lang="ru-RU" sz="1600" b="1" dirty="0">
              <a:solidFill>
                <a:srgbClr val="406FC4"/>
              </a:solidFill>
              <a:latin typeface="Gill Sans SemiBold"/>
              <a:cs typeface="Gill Sans" panose="020B0502020104020203" pitchFamily="34" charset="-79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599" y="2338421"/>
            <a:ext cx="499539" cy="499539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EA5A9F68-0C7F-A644-93BB-E9A661226C94}"/>
              </a:ext>
            </a:extLst>
          </p:cNvPr>
          <p:cNvSpPr/>
          <p:nvPr/>
        </p:nvSpPr>
        <p:spPr>
          <a:xfrm>
            <a:off x="2689337" y="2834819"/>
            <a:ext cx="2158887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625479"/>
            <a:r>
              <a:rPr lang="ru-RU" sz="2000" b="1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СТОИМОСТЬ </a:t>
            </a:r>
            <a:r>
              <a:rPr lang="ru-RU" sz="2000" b="1" dirty="0" err="1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инвестпроекта</a:t>
            </a:r>
            <a:endParaRPr lang="ru-RU" sz="2000" b="1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Пирог 1"/>
          <p:cNvSpPr/>
          <p:nvPr/>
        </p:nvSpPr>
        <p:spPr>
          <a:xfrm rot="12402153">
            <a:off x="10669643" y="2420672"/>
            <a:ext cx="480000" cy="480000"/>
          </a:xfrm>
          <a:prstGeom prst="pie">
            <a:avLst>
              <a:gd name="adj1" fmla="val 20208784"/>
              <a:gd name="adj2" fmla="val 162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D4DB2705-E2C5-4CBF-9032-95EDF48C9233}"/>
              </a:ext>
            </a:extLst>
          </p:cNvPr>
          <p:cNvSpPr/>
          <p:nvPr/>
        </p:nvSpPr>
        <p:spPr>
          <a:xfrm>
            <a:off x="4698192" y="1066267"/>
            <a:ext cx="2460400" cy="93871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 smtClean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Новые рабочие места,</a:t>
            </a:r>
          </a:p>
          <a:p>
            <a:pPr algn="ctr"/>
            <a:r>
              <a:rPr lang="ru-RU" sz="2100" dirty="0" smtClean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рост </a:t>
            </a:r>
            <a:r>
              <a:rPr lang="ru-RU" sz="1600" dirty="0" smtClean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производительности</a:t>
            </a:r>
            <a:endParaRPr lang="ru-RU" sz="1600" dirty="0">
              <a:solidFill>
                <a:srgbClr val="F7D117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9483F-5C44-48C5-8127-2C2FDFA961F2}"/>
              </a:ext>
            </a:extLst>
          </p:cNvPr>
          <p:cNvSpPr txBox="1"/>
          <p:nvPr/>
        </p:nvSpPr>
        <p:spPr>
          <a:xfrm>
            <a:off x="5103054" y="3642150"/>
            <a:ext cx="1977540" cy="1744596"/>
          </a:xfrm>
          <a:prstGeom prst="rect">
            <a:avLst/>
          </a:prstGeom>
          <a:solidFill>
            <a:srgbClr val="BA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Дополнительная занятость, включая сопутствующие бизнесы, </a:t>
            </a:r>
            <a:r>
              <a:rPr lang="ru-RU" sz="1600" dirty="0" err="1" smtClean="0">
                <a:solidFill>
                  <a:schemeClr val="bg1"/>
                </a:solidFill>
              </a:rPr>
              <a:t>самозанятых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DC9483F-5C44-48C5-8127-2C2FDFA961F2}"/>
              </a:ext>
            </a:extLst>
          </p:cNvPr>
          <p:cNvSpPr txBox="1"/>
          <p:nvPr/>
        </p:nvSpPr>
        <p:spPr>
          <a:xfrm>
            <a:off x="7534947" y="3621621"/>
            <a:ext cx="1977540" cy="1744596"/>
          </a:xfrm>
          <a:prstGeom prst="rect">
            <a:avLst/>
          </a:prstGeom>
          <a:solidFill>
            <a:srgbClr val="BA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Объем ассигнований из краевого бюджета не более </a:t>
            </a:r>
            <a:r>
              <a:rPr lang="ru-RU" sz="1600" b="1" dirty="0" smtClean="0">
                <a:solidFill>
                  <a:schemeClr val="bg1"/>
                </a:solidFill>
              </a:rPr>
              <a:t>200 млн </a:t>
            </a:r>
            <a:r>
              <a:rPr lang="ru-RU" sz="1600" dirty="0" smtClean="0">
                <a:solidFill>
                  <a:schemeClr val="bg1"/>
                </a:solidFill>
              </a:rPr>
              <a:t>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DC9483F-5C44-48C5-8127-2C2FDFA961F2}"/>
              </a:ext>
            </a:extLst>
          </p:cNvPr>
          <p:cNvSpPr txBox="1"/>
          <p:nvPr/>
        </p:nvSpPr>
        <p:spPr>
          <a:xfrm>
            <a:off x="9987575" y="3621621"/>
            <a:ext cx="1977540" cy="1744596"/>
          </a:xfrm>
          <a:prstGeom prst="rect">
            <a:avLst/>
          </a:prstGeom>
          <a:solidFill>
            <a:srgbClr val="BA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ru-RU"/>
            </a:defPPr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От планового объема инвестиций по проектам в составе МКПР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DC9483F-5C44-48C5-8127-2C2FDFA961F2}"/>
              </a:ext>
            </a:extLst>
          </p:cNvPr>
          <p:cNvSpPr txBox="1"/>
          <p:nvPr/>
        </p:nvSpPr>
        <p:spPr>
          <a:xfrm>
            <a:off x="2618395" y="3626209"/>
            <a:ext cx="1929309" cy="1744596"/>
          </a:xfrm>
          <a:prstGeom prst="rect">
            <a:avLst/>
          </a:prstGeom>
          <a:solidFill>
            <a:srgbClr val="BA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По всем </a:t>
            </a:r>
            <a:r>
              <a:rPr lang="ru-RU" sz="1600" dirty="0" err="1" smtClean="0">
                <a:solidFill>
                  <a:schemeClr val="bg1"/>
                </a:solidFill>
              </a:rPr>
              <a:t>инвестицион-ным</a:t>
            </a:r>
            <a:r>
              <a:rPr lang="ru-RU" sz="1600" dirty="0" smtClean="0">
                <a:solidFill>
                  <a:schemeClr val="bg1"/>
                </a:solidFill>
              </a:rPr>
              <a:t> проектам в составе МКПР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B6109FE7-5154-40D9-92EA-763EB08C6D12}"/>
              </a:ext>
            </a:extLst>
          </p:cNvPr>
          <p:cNvSpPr/>
          <p:nvPr/>
        </p:nvSpPr>
        <p:spPr>
          <a:xfrm>
            <a:off x="1923441" y="6307296"/>
            <a:ext cx="9744888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Устранение предписаний надзорных </a:t>
            </a:r>
            <a:r>
              <a:rPr lang="ru-RU" dirty="0" smtClean="0">
                <a:solidFill>
                  <a:prstClr val="white"/>
                </a:solidFill>
                <a:latin typeface="Gill Sans SemiBold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органов</a:t>
            </a:r>
            <a:endParaRPr lang="ru-RU" dirty="0">
              <a:solidFill>
                <a:prstClr val="white"/>
              </a:solidFill>
              <a:latin typeface="Gill Sans SemiBold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4A39FA25-3936-40A1-9AD3-C8995DBB9B08}"/>
              </a:ext>
            </a:extLst>
          </p:cNvPr>
          <p:cNvSpPr/>
          <p:nvPr/>
        </p:nvSpPr>
        <p:spPr>
          <a:xfrm>
            <a:off x="-3105" y="5585178"/>
            <a:ext cx="1926547" cy="1159836"/>
          </a:xfrm>
          <a:prstGeom prst="rect">
            <a:avLst/>
          </a:prstGeom>
          <a:solidFill>
            <a:srgbClr val="2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04DE20A-AE0E-49B0-89F2-55D1A7863B2B}"/>
              </a:ext>
            </a:extLst>
          </p:cNvPr>
          <p:cNvSpPr txBox="1"/>
          <p:nvPr/>
        </p:nvSpPr>
        <p:spPr>
          <a:xfrm>
            <a:off x="431371" y="6299440"/>
            <a:ext cx="181501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  <a:lvl1pPr defTabSz="685800">
              <a:defRPr sz="1400">
                <a:solidFill>
                  <a:srgbClr val="FFD96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УСЛУГИ</a:t>
            </a:r>
          </a:p>
        </p:txBody>
      </p:sp>
      <p:pic>
        <p:nvPicPr>
          <p:cNvPr id="34" name="Рисунок 33" descr="Аудитория">
            <a:extLst>
              <a:ext uri="{FF2B5EF4-FFF2-40B4-BE49-F238E27FC236}">
                <a16:creationId xmlns="" xmlns:a16="http://schemas.microsoft.com/office/drawing/2014/main" id="{F0532D8A-3650-4F1A-83C2-99CAA08204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6103" y="5712767"/>
            <a:ext cx="594528" cy="594528"/>
          </a:xfrm>
          <a:prstGeom prst="rect">
            <a:avLst/>
          </a:prstGeom>
        </p:spPr>
      </p:pic>
      <p:sp>
        <p:nvSpPr>
          <p:cNvPr id="4" name="Пирог 3"/>
          <p:cNvSpPr>
            <a:spLocks noChangeAspect="1"/>
          </p:cNvSpPr>
          <p:nvPr/>
        </p:nvSpPr>
        <p:spPr>
          <a:xfrm rot="16454088">
            <a:off x="10665575" y="2445303"/>
            <a:ext cx="460488" cy="460488"/>
          </a:xfrm>
          <a:prstGeom prst="pie">
            <a:avLst>
              <a:gd name="adj1" fmla="val 12376146"/>
              <a:gd name="adj2" fmla="val 1620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209F3FC-AF82-8A40-9F45-3A7564BC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63" y="-118528"/>
            <a:ext cx="12310523" cy="697653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42421" y="1353737"/>
            <a:ext cx="4510305" cy="5414468"/>
            <a:chOff x="-3314451" y="-2759259"/>
            <a:chExt cx="4666398" cy="518083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rgbClr val="DDE9E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314451" y="-2070386"/>
              <a:ext cx="1806579" cy="1949309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</p:pic>
        <p:grpSp>
          <p:nvGrpSpPr>
            <p:cNvPr id="18" name="Группа 53"/>
            <p:cNvGrpSpPr>
              <a:grpSpLocks noChangeAspect="1"/>
            </p:cNvGrpSpPr>
            <p:nvPr/>
          </p:nvGrpSpPr>
          <p:grpSpPr>
            <a:xfrm>
              <a:off x="-3296733" y="-2759259"/>
              <a:ext cx="4648680" cy="1946633"/>
              <a:chOff x="4476268" y="113880"/>
              <a:chExt cx="2737104" cy="1146161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rgbClr val="DDE9E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0897"/>
              <a:stretch/>
            </p:blipFill>
            <p:spPr>
              <a:xfrm>
                <a:off x="4914824" y="113880"/>
                <a:ext cx="2298548" cy="1146161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63500" dir="5400000" algn="ctr">
                  <a:srgbClr val="000000"/>
                </a:outerShdw>
              </a:effectLst>
              <a:sp3d contourW="19050" prstMaterial="matte">
                <a:bevelT w="50800" h="50800" prst="artDeco"/>
                <a:contourClr>
                  <a:srgbClr val="FFFFFF"/>
                </a:contourClr>
              </a:sp3d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rgbClr val="DDE9E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7951"/>
              <a:stretch/>
            </p:blipFill>
            <p:spPr>
              <a:xfrm>
                <a:off x="4476268" y="113880"/>
                <a:ext cx="941809" cy="692446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63500" dir="5400000" algn="ctr">
                  <a:srgbClr val="000000"/>
                </a:outerShdw>
              </a:effectLst>
            </p:spPr>
          </p:pic>
        </p:grpSp>
        <p:sp>
          <p:nvSpPr>
            <p:cNvPr id="19" name="Freeform 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-2225613" y="1616623"/>
              <a:ext cx="498916" cy="730567"/>
            </a:xfrm>
            <a:custGeom>
              <a:avLst/>
              <a:gdLst>
                <a:gd name="T0" fmla="*/ 640 w 947"/>
                <a:gd name="T1" fmla="*/ 66 h 1189"/>
                <a:gd name="T2" fmla="*/ 649 w 947"/>
                <a:gd name="T3" fmla="*/ 27 h 1189"/>
                <a:gd name="T4" fmla="*/ 730 w 947"/>
                <a:gd name="T5" fmla="*/ 24 h 1189"/>
                <a:gd name="T6" fmla="*/ 778 w 947"/>
                <a:gd name="T7" fmla="*/ 42 h 1189"/>
                <a:gd name="T8" fmla="*/ 931 w 947"/>
                <a:gd name="T9" fmla="*/ 30 h 1189"/>
                <a:gd name="T10" fmla="*/ 910 w 947"/>
                <a:gd name="T11" fmla="*/ 99 h 1189"/>
                <a:gd name="T12" fmla="*/ 820 w 947"/>
                <a:gd name="T13" fmla="*/ 126 h 1189"/>
                <a:gd name="T14" fmla="*/ 781 w 947"/>
                <a:gd name="T15" fmla="*/ 129 h 1189"/>
                <a:gd name="T16" fmla="*/ 772 w 947"/>
                <a:gd name="T17" fmla="*/ 252 h 1189"/>
                <a:gd name="T18" fmla="*/ 727 w 947"/>
                <a:gd name="T19" fmla="*/ 339 h 1189"/>
                <a:gd name="T20" fmla="*/ 781 w 947"/>
                <a:gd name="T21" fmla="*/ 375 h 1189"/>
                <a:gd name="T22" fmla="*/ 799 w 947"/>
                <a:gd name="T23" fmla="*/ 480 h 1189"/>
                <a:gd name="T24" fmla="*/ 859 w 947"/>
                <a:gd name="T25" fmla="*/ 534 h 1189"/>
                <a:gd name="T26" fmla="*/ 904 w 947"/>
                <a:gd name="T27" fmla="*/ 618 h 1189"/>
                <a:gd name="T28" fmla="*/ 868 w 947"/>
                <a:gd name="T29" fmla="*/ 672 h 1189"/>
                <a:gd name="T30" fmla="*/ 799 w 947"/>
                <a:gd name="T31" fmla="*/ 732 h 1189"/>
                <a:gd name="T32" fmla="*/ 814 w 947"/>
                <a:gd name="T33" fmla="*/ 804 h 1189"/>
                <a:gd name="T34" fmla="*/ 739 w 947"/>
                <a:gd name="T35" fmla="*/ 906 h 1189"/>
                <a:gd name="T36" fmla="*/ 667 w 947"/>
                <a:gd name="T37" fmla="*/ 966 h 1189"/>
                <a:gd name="T38" fmla="*/ 553 w 947"/>
                <a:gd name="T39" fmla="*/ 963 h 1189"/>
                <a:gd name="T40" fmla="*/ 472 w 947"/>
                <a:gd name="T41" fmla="*/ 981 h 1189"/>
                <a:gd name="T42" fmla="*/ 394 w 947"/>
                <a:gd name="T43" fmla="*/ 1059 h 1189"/>
                <a:gd name="T44" fmla="*/ 349 w 947"/>
                <a:gd name="T45" fmla="*/ 1119 h 1189"/>
                <a:gd name="T46" fmla="*/ 262 w 947"/>
                <a:gd name="T47" fmla="*/ 1161 h 1189"/>
                <a:gd name="T48" fmla="*/ 172 w 947"/>
                <a:gd name="T49" fmla="*/ 1185 h 1189"/>
                <a:gd name="T50" fmla="*/ 121 w 947"/>
                <a:gd name="T51" fmla="*/ 1071 h 1189"/>
                <a:gd name="T52" fmla="*/ 28 w 947"/>
                <a:gd name="T53" fmla="*/ 1020 h 1189"/>
                <a:gd name="T54" fmla="*/ 10 w 947"/>
                <a:gd name="T55" fmla="*/ 945 h 1189"/>
                <a:gd name="T56" fmla="*/ 43 w 947"/>
                <a:gd name="T57" fmla="*/ 909 h 1189"/>
                <a:gd name="T58" fmla="*/ 109 w 947"/>
                <a:gd name="T59" fmla="*/ 780 h 1189"/>
                <a:gd name="T60" fmla="*/ 148 w 947"/>
                <a:gd name="T61" fmla="*/ 705 h 1189"/>
                <a:gd name="T62" fmla="*/ 355 w 947"/>
                <a:gd name="T63" fmla="*/ 669 h 1189"/>
                <a:gd name="T64" fmla="*/ 394 w 947"/>
                <a:gd name="T65" fmla="*/ 573 h 1189"/>
                <a:gd name="T66" fmla="*/ 481 w 947"/>
                <a:gd name="T67" fmla="*/ 432 h 1189"/>
                <a:gd name="T68" fmla="*/ 454 w 947"/>
                <a:gd name="T69" fmla="*/ 339 h 1189"/>
                <a:gd name="T70" fmla="*/ 577 w 947"/>
                <a:gd name="T71" fmla="*/ 252 h 1189"/>
                <a:gd name="T72" fmla="*/ 628 w 947"/>
                <a:gd name="T73" fmla="*/ 192 h 1189"/>
                <a:gd name="T74" fmla="*/ 679 w 947"/>
                <a:gd name="T75" fmla="*/ 99 h 1189"/>
                <a:gd name="connsiteX0" fmla="*/ 7118 w 9912"/>
                <a:gd name="connsiteY0" fmla="*/ 833 h 9975"/>
                <a:gd name="connsiteX1" fmla="*/ 6706 w 9912"/>
                <a:gd name="connsiteY1" fmla="*/ 555 h 9975"/>
                <a:gd name="connsiteX2" fmla="*/ 6294 w 9912"/>
                <a:gd name="connsiteY2" fmla="*/ 202 h 9975"/>
                <a:gd name="connsiteX3" fmla="*/ 6801 w 9912"/>
                <a:gd name="connsiteY3" fmla="*/ 227 h 9975"/>
                <a:gd name="connsiteX4" fmla="*/ 7086 w 9912"/>
                <a:gd name="connsiteY4" fmla="*/ 303 h 9975"/>
                <a:gd name="connsiteX5" fmla="*/ 7657 w 9912"/>
                <a:gd name="connsiteY5" fmla="*/ 202 h 9975"/>
                <a:gd name="connsiteX6" fmla="*/ 7973 w 9912"/>
                <a:gd name="connsiteY6" fmla="*/ 0 h 9975"/>
                <a:gd name="connsiteX7" fmla="*/ 8163 w 9912"/>
                <a:gd name="connsiteY7" fmla="*/ 353 h 9975"/>
                <a:gd name="connsiteX8" fmla="*/ 9114 w 9912"/>
                <a:gd name="connsiteY8" fmla="*/ 0 h 9975"/>
                <a:gd name="connsiteX9" fmla="*/ 9779 w 9912"/>
                <a:gd name="connsiteY9" fmla="*/ 252 h 9975"/>
                <a:gd name="connsiteX10" fmla="*/ 9874 w 9912"/>
                <a:gd name="connsiteY10" fmla="*/ 580 h 9975"/>
                <a:gd name="connsiteX11" fmla="*/ 9557 w 9912"/>
                <a:gd name="connsiteY11" fmla="*/ 833 h 9975"/>
                <a:gd name="connsiteX12" fmla="*/ 9082 w 9912"/>
                <a:gd name="connsiteY12" fmla="*/ 984 h 9975"/>
                <a:gd name="connsiteX13" fmla="*/ 8607 w 9912"/>
                <a:gd name="connsiteY13" fmla="*/ 1060 h 9975"/>
                <a:gd name="connsiteX14" fmla="*/ 8258 w 9912"/>
                <a:gd name="connsiteY14" fmla="*/ 707 h 9975"/>
                <a:gd name="connsiteX15" fmla="*/ 8195 w 9912"/>
                <a:gd name="connsiteY15" fmla="*/ 1085 h 9975"/>
                <a:gd name="connsiteX16" fmla="*/ 8290 w 9912"/>
                <a:gd name="connsiteY16" fmla="*/ 1665 h 9975"/>
                <a:gd name="connsiteX17" fmla="*/ 8100 w 9912"/>
                <a:gd name="connsiteY17" fmla="*/ 2119 h 9975"/>
                <a:gd name="connsiteX18" fmla="*/ 7562 w 9912"/>
                <a:gd name="connsiteY18" fmla="*/ 2397 h 9975"/>
                <a:gd name="connsiteX19" fmla="*/ 7625 w 9912"/>
                <a:gd name="connsiteY19" fmla="*/ 2851 h 9975"/>
                <a:gd name="connsiteX20" fmla="*/ 7752 w 9912"/>
                <a:gd name="connsiteY20" fmla="*/ 3129 h 9975"/>
                <a:gd name="connsiteX21" fmla="*/ 8195 w 9912"/>
                <a:gd name="connsiteY21" fmla="*/ 3154 h 9975"/>
                <a:gd name="connsiteX22" fmla="*/ 8417 w 9912"/>
                <a:gd name="connsiteY22" fmla="*/ 3583 h 9975"/>
                <a:gd name="connsiteX23" fmla="*/ 8385 w 9912"/>
                <a:gd name="connsiteY23" fmla="*/ 4037 h 9975"/>
                <a:gd name="connsiteX24" fmla="*/ 8860 w 9912"/>
                <a:gd name="connsiteY24" fmla="*/ 4365 h 9975"/>
                <a:gd name="connsiteX25" fmla="*/ 9019 w 9912"/>
                <a:gd name="connsiteY25" fmla="*/ 4491 h 9975"/>
                <a:gd name="connsiteX26" fmla="*/ 9304 w 9912"/>
                <a:gd name="connsiteY26" fmla="*/ 4693 h 9975"/>
                <a:gd name="connsiteX27" fmla="*/ 9494 w 9912"/>
                <a:gd name="connsiteY27" fmla="*/ 5198 h 9975"/>
                <a:gd name="connsiteX28" fmla="*/ 9336 w 9912"/>
                <a:gd name="connsiteY28" fmla="*/ 5500 h 9975"/>
                <a:gd name="connsiteX29" fmla="*/ 9114 w 9912"/>
                <a:gd name="connsiteY29" fmla="*/ 5652 h 9975"/>
                <a:gd name="connsiteX30" fmla="*/ 8734 w 9912"/>
                <a:gd name="connsiteY30" fmla="*/ 6030 h 9975"/>
                <a:gd name="connsiteX31" fmla="*/ 8385 w 9912"/>
                <a:gd name="connsiteY31" fmla="*/ 6156 h 9975"/>
                <a:gd name="connsiteX32" fmla="*/ 8449 w 9912"/>
                <a:gd name="connsiteY32" fmla="*/ 6510 h 9975"/>
                <a:gd name="connsiteX33" fmla="*/ 8544 w 9912"/>
                <a:gd name="connsiteY33" fmla="*/ 6762 h 9975"/>
                <a:gd name="connsiteX34" fmla="*/ 8005 w 9912"/>
                <a:gd name="connsiteY34" fmla="*/ 6964 h 9975"/>
                <a:gd name="connsiteX35" fmla="*/ 7752 w 9912"/>
                <a:gd name="connsiteY35" fmla="*/ 7620 h 9975"/>
                <a:gd name="connsiteX36" fmla="*/ 7815 w 9912"/>
                <a:gd name="connsiteY36" fmla="*/ 7923 h 9975"/>
                <a:gd name="connsiteX37" fmla="*/ 6991 w 9912"/>
                <a:gd name="connsiteY37" fmla="*/ 8124 h 9975"/>
                <a:gd name="connsiteX38" fmla="*/ 6706 w 9912"/>
                <a:gd name="connsiteY38" fmla="*/ 7973 h 9975"/>
                <a:gd name="connsiteX39" fmla="*/ 5787 w 9912"/>
                <a:gd name="connsiteY39" fmla="*/ 8099 h 9975"/>
                <a:gd name="connsiteX40" fmla="*/ 5249 w 9912"/>
                <a:gd name="connsiteY40" fmla="*/ 8024 h 9975"/>
                <a:gd name="connsiteX41" fmla="*/ 4932 w 9912"/>
                <a:gd name="connsiteY41" fmla="*/ 8251 h 9975"/>
                <a:gd name="connsiteX42" fmla="*/ 4520 w 9912"/>
                <a:gd name="connsiteY42" fmla="*/ 8427 h 9975"/>
                <a:gd name="connsiteX43" fmla="*/ 4109 w 9912"/>
                <a:gd name="connsiteY43" fmla="*/ 8907 h 9975"/>
                <a:gd name="connsiteX44" fmla="*/ 4045 w 9912"/>
                <a:gd name="connsiteY44" fmla="*/ 9209 h 9975"/>
                <a:gd name="connsiteX45" fmla="*/ 3633 w 9912"/>
                <a:gd name="connsiteY45" fmla="*/ 9411 h 9975"/>
                <a:gd name="connsiteX46" fmla="*/ 3158 w 9912"/>
                <a:gd name="connsiteY46" fmla="*/ 9588 h 9975"/>
                <a:gd name="connsiteX47" fmla="*/ 2715 w 9912"/>
                <a:gd name="connsiteY47" fmla="*/ 9765 h 9975"/>
                <a:gd name="connsiteX48" fmla="*/ 2334 w 9912"/>
                <a:gd name="connsiteY48" fmla="*/ 9941 h 9975"/>
                <a:gd name="connsiteX49" fmla="*/ 1764 w 9912"/>
                <a:gd name="connsiteY49" fmla="*/ 9966 h 9975"/>
                <a:gd name="connsiteX50" fmla="*/ 1511 w 9912"/>
                <a:gd name="connsiteY50" fmla="*/ 9765 h 9975"/>
                <a:gd name="connsiteX51" fmla="*/ 1226 w 9912"/>
                <a:gd name="connsiteY51" fmla="*/ 9008 h 9975"/>
                <a:gd name="connsiteX52" fmla="*/ 687 w 9912"/>
                <a:gd name="connsiteY52" fmla="*/ 8831 h 9975"/>
                <a:gd name="connsiteX53" fmla="*/ 244 w 9912"/>
                <a:gd name="connsiteY53" fmla="*/ 8579 h 9975"/>
                <a:gd name="connsiteX54" fmla="*/ 22 w 9912"/>
                <a:gd name="connsiteY54" fmla="*/ 8251 h 9975"/>
                <a:gd name="connsiteX55" fmla="*/ 54 w 9912"/>
                <a:gd name="connsiteY55" fmla="*/ 7948 h 9975"/>
                <a:gd name="connsiteX56" fmla="*/ 22 w 9912"/>
                <a:gd name="connsiteY56" fmla="*/ 7872 h 9975"/>
                <a:gd name="connsiteX57" fmla="*/ 402 w 9912"/>
                <a:gd name="connsiteY57" fmla="*/ 7645 h 9975"/>
                <a:gd name="connsiteX58" fmla="*/ 1036 w 9912"/>
                <a:gd name="connsiteY58" fmla="*/ 7090 h 9975"/>
                <a:gd name="connsiteX59" fmla="*/ 1099 w 9912"/>
                <a:gd name="connsiteY59" fmla="*/ 6560 h 9975"/>
                <a:gd name="connsiteX60" fmla="*/ 1447 w 9912"/>
                <a:gd name="connsiteY60" fmla="*/ 6283 h 9975"/>
                <a:gd name="connsiteX61" fmla="*/ 1511 w 9912"/>
                <a:gd name="connsiteY61" fmla="*/ 5929 h 9975"/>
                <a:gd name="connsiteX62" fmla="*/ 2525 w 9912"/>
                <a:gd name="connsiteY62" fmla="*/ 5702 h 9975"/>
                <a:gd name="connsiteX63" fmla="*/ 3697 w 9912"/>
                <a:gd name="connsiteY63" fmla="*/ 5627 h 9975"/>
                <a:gd name="connsiteX64" fmla="*/ 3760 w 9912"/>
                <a:gd name="connsiteY64" fmla="*/ 5324 h 9975"/>
                <a:gd name="connsiteX65" fmla="*/ 4109 w 9912"/>
                <a:gd name="connsiteY65" fmla="*/ 4819 h 9975"/>
                <a:gd name="connsiteX66" fmla="*/ 4584 w 9912"/>
                <a:gd name="connsiteY66" fmla="*/ 4315 h 9975"/>
                <a:gd name="connsiteX67" fmla="*/ 5027 w 9912"/>
                <a:gd name="connsiteY67" fmla="*/ 3633 h 9975"/>
                <a:gd name="connsiteX68" fmla="*/ 4710 w 9912"/>
                <a:gd name="connsiteY68" fmla="*/ 3154 h 9975"/>
                <a:gd name="connsiteX69" fmla="*/ 4742 w 9912"/>
                <a:gd name="connsiteY69" fmla="*/ 2851 h 9975"/>
                <a:gd name="connsiteX70" fmla="*/ 5376 w 9912"/>
                <a:gd name="connsiteY70" fmla="*/ 2422 h 9975"/>
                <a:gd name="connsiteX71" fmla="*/ 6041 w 9912"/>
                <a:gd name="connsiteY71" fmla="*/ 2119 h 9975"/>
                <a:gd name="connsiteX72" fmla="*/ 6389 w 9912"/>
                <a:gd name="connsiteY72" fmla="*/ 1943 h 9975"/>
                <a:gd name="connsiteX73" fmla="*/ 6579 w 9912"/>
                <a:gd name="connsiteY73" fmla="*/ 1615 h 9975"/>
                <a:gd name="connsiteX74" fmla="*/ 6801 w 9912"/>
                <a:gd name="connsiteY74" fmla="*/ 1060 h 9975"/>
                <a:gd name="connsiteX75" fmla="*/ 7118 w 9912"/>
                <a:gd name="connsiteY75" fmla="*/ 833 h 9975"/>
                <a:gd name="connsiteX0" fmla="*/ 7180 w 9961"/>
                <a:gd name="connsiteY0" fmla="*/ 835 h 10000"/>
                <a:gd name="connsiteX1" fmla="*/ 6765 w 9961"/>
                <a:gd name="connsiteY1" fmla="*/ 556 h 10000"/>
                <a:gd name="connsiteX2" fmla="*/ 6349 w 9961"/>
                <a:gd name="connsiteY2" fmla="*/ 203 h 10000"/>
                <a:gd name="connsiteX3" fmla="*/ 6860 w 9961"/>
                <a:gd name="connsiteY3" fmla="*/ 228 h 10000"/>
                <a:gd name="connsiteX4" fmla="*/ 7148 w 9961"/>
                <a:gd name="connsiteY4" fmla="*/ 304 h 10000"/>
                <a:gd name="connsiteX5" fmla="*/ 7724 w 9961"/>
                <a:gd name="connsiteY5" fmla="*/ 203 h 10000"/>
                <a:gd name="connsiteX6" fmla="*/ 8043 w 9961"/>
                <a:gd name="connsiteY6" fmla="*/ 0 h 10000"/>
                <a:gd name="connsiteX7" fmla="*/ 8234 w 9961"/>
                <a:gd name="connsiteY7" fmla="*/ 354 h 10000"/>
                <a:gd name="connsiteX8" fmla="*/ 9194 w 9961"/>
                <a:gd name="connsiteY8" fmla="*/ 0 h 10000"/>
                <a:gd name="connsiteX9" fmla="*/ 9865 w 9961"/>
                <a:gd name="connsiteY9" fmla="*/ 253 h 10000"/>
                <a:gd name="connsiteX10" fmla="*/ 9961 w 9961"/>
                <a:gd name="connsiteY10" fmla="*/ 581 h 10000"/>
                <a:gd name="connsiteX11" fmla="*/ 9641 w 9961"/>
                <a:gd name="connsiteY11" fmla="*/ 835 h 10000"/>
                <a:gd name="connsiteX12" fmla="*/ 9162 w 9961"/>
                <a:gd name="connsiteY12" fmla="*/ 986 h 10000"/>
                <a:gd name="connsiteX13" fmla="*/ 8682 w 9961"/>
                <a:gd name="connsiteY13" fmla="*/ 1063 h 10000"/>
                <a:gd name="connsiteX14" fmla="*/ 8330 w 9961"/>
                <a:gd name="connsiteY14" fmla="*/ 709 h 10000"/>
                <a:gd name="connsiteX15" fmla="*/ 8267 w 9961"/>
                <a:gd name="connsiteY15" fmla="*/ 1088 h 10000"/>
                <a:gd name="connsiteX16" fmla="*/ 8363 w 9961"/>
                <a:gd name="connsiteY16" fmla="*/ 1669 h 10000"/>
                <a:gd name="connsiteX17" fmla="*/ 8171 w 9961"/>
                <a:gd name="connsiteY17" fmla="*/ 2124 h 10000"/>
                <a:gd name="connsiteX18" fmla="*/ 7628 w 9961"/>
                <a:gd name="connsiteY18" fmla="*/ 2403 h 10000"/>
                <a:gd name="connsiteX19" fmla="*/ 7692 w 9961"/>
                <a:gd name="connsiteY19" fmla="*/ 2858 h 10000"/>
                <a:gd name="connsiteX20" fmla="*/ 7820 w 9961"/>
                <a:gd name="connsiteY20" fmla="*/ 3137 h 10000"/>
                <a:gd name="connsiteX21" fmla="*/ 8267 w 9961"/>
                <a:gd name="connsiteY21" fmla="*/ 3162 h 10000"/>
                <a:gd name="connsiteX22" fmla="*/ 8491 w 9961"/>
                <a:gd name="connsiteY22" fmla="*/ 3592 h 10000"/>
                <a:gd name="connsiteX23" fmla="*/ 8458 w 9961"/>
                <a:gd name="connsiteY23" fmla="*/ 4047 h 10000"/>
                <a:gd name="connsiteX24" fmla="*/ 8938 w 9961"/>
                <a:gd name="connsiteY24" fmla="*/ 4376 h 10000"/>
                <a:gd name="connsiteX25" fmla="*/ 9098 w 9961"/>
                <a:gd name="connsiteY25" fmla="*/ 4502 h 10000"/>
                <a:gd name="connsiteX26" fmla="*/ 9386 w 9961"/>
                <a:gd name="connsiteY26" fmla="*/ 4705 h 10000"/>
                <a:gd name="connsiteX27" fmla="*/ 9577 w 9961"/>
                <a:gd name="connsiteY27" fmla="*/ 5211 h 10000"/>
                <a:gd name="connsiteX28" fmla="*/ 9418 w 9961"/>
                <a:gd name="connsiteY28" fmla="*/ 5514 h 10000"/>
                <a:gd name="connsiteX29" fmla="*/ 9194 w 9961"/>
                <a:gd name="connsiteY29" fmla="*/ 5666 h 10000"/>
                <a:gd name="connsiteX30" fmla="*/ 8811 w 9961"/>
                <a:gd name="connsiteY30" fmla="*/ 6045 h 10000"/>
                <a:gd name="connsiteX31" fmla="*/ 8458 w 9961"/>
                <a:gd name="connsiteY31" fmla="*/ 6171 h 10000"/>
                <a:gd name="connsiteX32" fmla="*/ 8523 w 9961"/>
                <a:gd name="connsiteY32" fmla="*/ 6526 h 10000"/>
                <a:gd name="connsiteX33" fmla="*/ 8619 w 9961"/>
                <a:gd name="connsiteY33" fmla="*/ 6779 h 10000"/>
                <a:gd name="connsiteX34" fmla="*/ 8075 w 9961"/>
                <a:gd name="connsiteY34" fmla="*/ 6981 h 10000"/>
                <a:gd name="connsiteX35" fmla="*/ 7820 w 9961"/>
                <a:gd name="connsiteY35" fmla="*/ 7639 h 10000"/>
                <a:gd name="connsiteX36" fmla="*/ 7883 w 9961"/>
                <a:gd name="connsiteY36" fmla="*/ 7943 h 10000"/>
                <a:gd name="connsiteX37" fmla="*/ 7052 w 9961"/>
                <a:gd name="connsiteY37" fmla="*/ 8144 h 10000"/>
                <a:gd name="connsiteX38" fmla="*/ 6765 w 9961"/>
                <a:gd name="connsiteY38" fmla="*/ 7993 h 10000"/>
                <a:gd name="connsiteX39" fmla="*/ 5837 w 9961"/>
                <a:gd name="connsiteY39" fmla="*/ 8119 h 10000"/>
                <a:gd name="connsiteX40" fmla="*/ 5295 w 9961"/>
                <a:gd name="connsiteY40" fmla="*/ 8044 h 10000"/>
                <a:gd name="connsiteX41" fmla="*/ 4975 w 9961"/>
                <a:gd name="connsiteY41" fmla="*/ 8272 h 10000"/>
                <a:gd name="connsiteX42" fmla="*/ 4559 w 9961"/>
                <a:gd name="connsiteY42" fmla="*/ 8448 h 10000"/>
                <a:gd name="connsiteX43" fmla="*/ 4144 w 9961"/>
                <a:gd name="connsiteY43" fmla="*/ 8929 h 10000"/>
                <a:gd name="connsiteX44" fmla="*/ 4080 w 9961"/>
                <a:gd name="connsiteY44" fmla="*/ 9232 h 10000"/>
                <a:gd name="connsiteX45" fmla="*/ 3664 w 9961"/>
                <a:gd name="connsiteY45" fmla="*/ 9435 h 10000"/>
                <a:gd name="connsiteX46" fmla="*/ 3185 w 9961"/>
                <a:gd name="connsiteY46" fmla="*/ 9612 h 10000"/>
                <a:gd name="connsiteX47" fmla="*/ 2738 w 9961"/>
                <a:gd name="connsiteY47" fmla="*/ 9789 h 10000"/>
                <a:gd name="connsiteX48" fmla="*/ 2354 w 9961"/>
                <a:gd name="connsiteY48" fmla="*/ 9966 h 10000"/>
                <a:gd name="connsiteX49" fmla="*/ 1779 w 9961"/>
                <a:gd name="connsiteY49" fmla="*/ 9991 h 10000"/>
                <a:gd name="connsiteX50" fmla="*/ 1523 w 9961"/>
                <a:gd name="connsiteY50" fmla="*/ 9789 h 10000"/>
                <a:gd name="connsiteX51" fmla="*/ 1236 w 9961"/>
                <a:gd name="connsiteY51" fmla="*/ 9031 h 10000"/>
                <a:gd name="connsiteX52" fmla="*/ 692 w 9961"/>
                <a:gd name="connsiteY52" fmla="*/ 8853 h 10000"/>
                <a:gd name="connsiteX53" fmla="*/ 245 w 9961"/>
                <a:gd name="connsiteY53" fmla="*/ 8601 h 10000"/>
                <a:gd name="connsiteX54" fmla="*/ 21 w 9961"/>
                <a:gd name="connsiteY54" fmla="*/ 8272 h 10000"/>
                <a:gd name="connsiteX55" fmla="*/ 53 w 9961"/>
                <a:gd name="connsiteY55" fmla="*/ 7968 h 10000"/>
                <a:gd name="connsiteX56" fmla="*/ 21 w 9961"/>
                <a:gd name="connsiteY56" fmla="*/ 7892 h 10000"/>
                <a:gd name="connsiteX57" fmla="*/ 405 w 9961"/>
                <a:gd name="connsiteY57" fmla="*/ 7664 h 10000"/>
                <a:gd name="connsiteX58" fmla="*/ 1044 w 9961"/>
                <a:gd name="connsiteY58" fmla="*/ 7108 h 10000"/>
                <a:gd name="connsiteX59" fmla="*/ 1108 w 9961"/>
                <a:gd name="connsiteY59" fmla="*/ 6576 h 10000"/>
                <a:gd name="connsiteX60" fmla="*/ 1459 w 9961"/>
                <a:gd name="connsiteY60" fmla="*/ 6299 h 10000"/>
                <a:gd name="connsiteX61" fmla="*/ 1523 w 9961"/>
                <a:gd name="connsiteY61" fmla="*/ 5944 h 10000"/>
                <a:gd name="connsiteX62" fmla="*/ 2546 w 9961"/>
                <a:gd name="connsiteY62" fmla="*/ 5716 h 10000"/>
                <a:gd name="connsiteX63" fmla="*/ 3729 w 9961"/>
                <a:gd name="connsiteY63" fmla="*/ 5641 h 10000"/>
                <a:gd name="connsiteX64" fmla="*/ 3792 w 9961"/>
                <a:gd name="connsiteY64" fmla="*/ 5337 h 10000"/>
                <a:gd name="connsiteX65" fmla="*/ 4144 w 9961"/>
                <a:gd name="connsiteY65" fmla="*/ 4831 h 10000"/>
                <a:gd name="connsiteX66" fmla="*/ 4624 w 9961"/>
                <a:gd name="connsiteY66" fmla="*/ 4326 h 10000"/>
                <a:gd name="connsiteX67" fmla="*/ 5071 w 9961"/>
                <a:gd name="connsiteY67" fmla="*/ 3642 h 10000"/>
                <a:gd name="connsiteX68" fmla="*/ 4751 w 9961"/>
                <a:gd name="connsiteY68" fmla="*/ 3162 h 10000"/>
                <a:gd name="connsiteX69" fmla="*/ 4783 w 9961"/>
                <a:gd name="connsiteY69" fmla="*/ 2858 h 10000"/>
                <a:gd name="connsiteX70" fmla="*/ 5423 w 9961"/>
                <a:gd name="connsiteY70" fmla="*/ 2428 h 10000"/>
                <a:gd name="connsiteX71" fmla="*/ 6094 w 9961"/>
                <a:gd name="connsiteY71" fmla="*/ 2124 h 10000"/>
                <a:gd name="connsiteX72" fmla="*/ 6445 w 9961"/>
                <a:gd name="connsiteY72" fmla="*/ 1948 h 10000"/>
                <a:gd name="connsiteX73" fmla="*/ 6636 w 9961"/>
                <a:gd name="connsiteY73" fmla="*/ 1619 h 10000"/>
                <a:gd name="connsiteX74" fmla="*/ 6860 w 9961"/>
                <a:gd name="connsiteY74" fmla="*/ 1063 h 10000"/>
                <a:gd name="connsiteX75" fmla="*/ 7180 w 9961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781 w 10000"/>
                <a:gd name="connsiteY13" fmla="*/ 1063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96 w 10000"/>
                <a:gd name="connsiteY44" fmla="*/ 9232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718 w 10000"/>
                <a:gd name="connsiteY33" fmla="*/ 6830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718 w 10000"/>
                <a:gd name="connsiteY33" fmla="*/ 6830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000" h="10000">
                  <a:moveTo>
                    <a:pt x="7208" y="835"/>
                  </a:moveTo>
                  <a:cubicBezTo>
                    <a:pt x="7037" y="793"/>
                    <a:pt x="6941" y="616"/>
                    <a:pt x="6791" y="556"/>
                  </a:cubicBezTo>
                  <a:cubicBezTo>
                    <a:pt x="6652" y="455"/>
                    <a:pt x="6353" y="270"/>
                    <a:pt x="6374" y="203"/>
                  </a:cubicBezTo>
                  <a:cubicBezTo>
                    <a:pt x="6545" y="168"/>
                    <a:pt x="6716" y="185"/>
                    <a:pt x="6887" y="228"/>
                  </a:cubicBezTo>
                  <a:lnTo>
                    <a:pt x="7176" y="304"/>
                  </a:lnTo>
                  <a:cubicBezTo>
                    <a:pt x="7369" y="253"/>
                    <a:pt x="7560" y="245"/>
                    <a:pt x="7754" y="203"/>
                  </a:cubicBezTo>
                  <a:cubicBezTo>
                    <a:pt x="7882" y="101"/>
                    <a:pt x="7903" y="42"/>
                    <a:pt x="8074" y="0"/>
                  </a:cubicBezTo>
                  <a:cubicBezTo>
                    <a:pt x="8128" y="160"/>
                    <a:pt x="8053" y="295"/>
                    <a:pt x="8266" y="354"/>
                  </a:cubicBezTo>
                  <a:cubicBezTo>
                    <a:pt x="8545" y="321"/>
                    <a:pt x="8951" y="76"/>
                    <a:pt x="9230" y="0"/>
                  </a:cubicBezTo>
                  <a:cubicBezTo>
                    <a:pt x="9444" y="25"/>
                    <a:pt x="9722" y="160"/>
                    <a:pt x="9904" y="253"/>
                  </a:cubicBezTo>
                  <a:cubicBezTo>
                    <a:pt x="10042" y="413"/>
                    <a:pt x="10074" y="354"/>
                    <a:pt x="10000" y="581"/>
                  </a:cubicBezTo>
                  <a:cubicBezTo>
                    <a:pt x="9967" y="666"/>
                    <a:pt x="9775" y="809"/>
                    <a:pt x="9679" y="835"/>
                  </a:cubicBezTo>
                  <a:cubicBezTo>
                    <a:pt x="9518" y="877"/>
                    <a:pt x="9344" y="957"/>
                    <a:pt x="9198" y="986"/>
                  </a:cubicBezTo>
                  <a:cubicBezTo>
                    <a:pt x="9052" y="1015"/>
                    <a:pt x="8964" y="970"/>
                    <a:pt x="8803" y="1012"/>
                  </a:cubicBezTo>
                  <a:cubicBezTo>
                    <a:pt x="8707" y="802"/>
                    <a:pt x="8769" y="633"/>
                    <a:pt x="8363" y="709"/>
                  </a:cubicBezTo>
                  <a:cubicBezTo>
                    <a:pt x="8320" y="911"/>
                    <a:pt x="8294" y="927"/>
                    <a:pt x="8299" y="1088"/>
                  </a:cubicBezTo>
                  <a:cubicBezTo>
                    <a:pt x="8304" y="1248"/>
                    <a:pt x="8396" y="1669"/>
                    <a:pt x="8396" y="1669"/>
                  </a:cubicBezTo>
                  <a:cubicBezTo>
                    <a:pt x="8407" y="1813"/>
                    <a:pt x="8374" y="1990"/>
                    <a:pt x="8203" y="2124"/>
                  </a:cubicBezTo>
                  <a:cubicBezTo>
                    <a:pt x="8064" y="2235"/>
                    <a:pt x="7829" y="2310"/>
                    <a:pt x="7658" y="2403"/>
                  </a:cubicBezTo>
                  <a:cubicBezTo>
                    <a:pt x="7539" y="2546"/>
                    <a:pt x="7785" y="2698"/>
                    <a:pt x="7722" y="2858"/>
                  </a:cubicBezTo>
                  <a:cubicBezTo>
                    <a:pt x="7732" y="2925"/>
                    <a:pt x="7722" y="3095"/>
                    <a:pt x="7851" y="3137"/>
                  </a:cubicBezTo>
                  <a:cubicBezTo>
                    <a:pt x="7999" y="3212"/>
                    <a:pt x="8161" y="3120"/>
                    <a:pt x="8299" y="3162"/>
                  </a:cubicBezTo>
                  <a:cubicBezTo>
                    <a:pt x="8352" y="3381"/>
                    <a:pt x="8363" y="3474"/>
                    <a:pt x="8524" y="3592"/>
                  </a:cubicBezTo>
                  <a:cubicBezTo>
                    <a:pt x="8566" y="3642"/>
                    <a:pt x="8491" y="4047"/>
                    <a:pt x="8491" y="4047"/>
                  </a:cubicBezTo>
                  <a:cubicBezTo>
                    <a:pt x="8524" y="4410"/>
                    <a:pt x="8663" y="4131"/>
                    <a:pt x="8973" y="4376"/>
                  </a:cubicBezTo>
                  <a:cubicBezTo>
                    <a:pt x="9058" y="4443"/>
                    <a:pt x="9037" y="4443"/>
                    <a:pt x="9134" y="4502"/>
                  </a:cubicBezTo>
                  <a:cubicBezTo>
                    <a:pt x="9219" y="4553"/>
                    <a:pt x="9326" y="4671"/>
                    <a:pt x="9423" y="4705"/>
                  </a:cubicBezTo>
                  <a:cubicBezTo>
                    <a:pt x="9518" y="4789"/>
                    <a:pt x="9603" y="5076"/>
                    <a:pt x="9614" y="5211"/>
                  </a:cubicBezTo>
                  <a:cubicBezTo>
                    <a:pt x="9614" y="5295"/>
                    <a:pt x="9518" y="5439"/>
                    <a:pt x="9455" y="5514"/>
                  </a:cubicBezTo>
                  <a:cubicBezTo>
                    <a:pt x="9390" y="5590"/>
                    <a:pt x="9326" y="5582"/>
                    <a:pt x="9230" y="5666"/>
                  </a:cubicBezTo>
                  <a:cubicBezTo>
                    <a:pt x="9144" y="5767"/>
                    <a:pt x="8973" y="5970"/>
                    <a:pt x="8845" y="6045"/>
                  </a:cubicBezTo>
                  <a:cubicBezTo>
                    <a:pt x="8727" y="6113"/>
                    <a:pt x="8631" y="6172"/>
                    <a:pt x="8491" y="6171"/>
                  </a:cubicBezTo>
                  <a:cubicBezTo>
                    <a:pt x="8449" y="6324"/>
                    <a:pt x="8503" y="6315"/>
                    <a:pt x="8556" y="6526"/>
                  </a:cubicBezTo>
                  <a:cubicBezTo>
                    <a:pt x="8577" y="6602"/>
                    <a:pt x="8811" y="6771"/>
                    <a:pt x="8718" y="6830"/>
                  </a:cubicBezTo>
                  <a:cubicBezTo>
                    <a:pt x="8607" y="6900"/>
                    <a:pt x="8556" y="7024"/>
                    <a:pt x="8150" y="7049"/>
                  </a:cubicBezTo>
                  <a:cubicBezTo>
                    <a:pt x="8032" y="7294"/>
                    <a:pt x="7883" y="7484"/>
                    <a:pt x="7851" y="7639"/>
                  </a:cubicBezTo>
                  <a:cubicBezTo>
                    <a:pt x="7819" y="7794"/>
                    <a:pt x="8182" y="7706"/>
                    <a:pt x="7957" y="7977"/>
                  </a:cubicBezTo>
                  <a:cubicBezTo>
                    <a:pt x="7732" y="8028"/>
                    <a:pt x="7229" y="8187"/>
                    <a:pt x="7080" y="8144"/>
                  </a:cubicBezTo>
                  <a:cubicBezTo>
                    <a:pt x="6909" y="8111"/>
                    <a:pt x="6929" y="8095"/>
                    <a:pt x="6726" y="8044"/>
                  </a:cubicBezTo>
                  <a:cubicBezTo>
                    <a:pt x="6224" y="8103"/>
                    <a:pt x="6310" y="8069"/>
                    <a:pt x="5860" y="8119"/>
                  </a:cubicBezTo>
                  <a:cubicBezTo>
                    <a:pt x="5507" y="8144"/>
                    <a:pt x="5637" y="7893"/>
                    <a:pt x="5381" y="8095"/>
                  </a:cubicBezTo>
                  <a:cubicBezTo>
                    <a:pt x="5370" y="8120"/>
                    <a:pt x="5027" y="8255"/>
                    <a:pt x="4994" y="8272"/>
                  </a:cubicBezTo>
                  <a:cubicBezTo>
                    <a:pt x="4940" y="8305"/>
                    <a:pt x="4695" y="8525"/>
                    <a:pt x="4599" y="8550"/>
                  </a:cubicBezTo>
                  <a:cubicBezTo>
                    <a:pt x="4536" y="8651"/>
                    <a:pt x="4354" y="8853"/>
                    <a:pt x="4268" y="8946"/>
                  </a:cubicBezTo>
                  <a:cubicBezTo>
                    <a:pt x="4257" y="8971"/>
                    <a:pt x="4063" y="9165"/>
                    <a:pt x="4031" y="9181"/>
                  </a:cubicBezTo>
                  <a:cubicBezTo>
                    <a:pt x="3977" y="9215"/>
                    <a:pt x="4097" y="9363"/>
                    <a:pt x="3958" y="9435"/>
                  </a:cubicBezTo>
                  <a:cubicBezTo>
                    <a:pt x="3819" y="9507"/>
                    <a:pt x="3551" y="9511"/>
                    <a:pt x="3197" y="9612"/>
                  </a:cubicBezTo>
                  <a:cubicBezTo>
                    <a:pt x="2941" y="9646"/>
                    <a:pt x="2973" y="9671"/>
                    <a:pt x="2749" y="9789"/>
                  </a:cubicBezTo>
                  <a:cubicBezTo>
                    <a:pt x="2662" y="9832"/>
                    <a:pt x="2363" y="9966"/>
                    <a:pt x="2363" y="9966"/>
                  </a:cubicBezTo>
                  <a:cubicBezTo>
                    <a:pt x="2118" y="9958"/>
                    <a:pt x="2032" y="10025"/>
                    <a:pt x="1786" y="9991"/>
                  </a:cubicBezTo>
                  <a:cubicBezTo>
                    <a:pt x="1732" y="9983"/>
                    <a:pt x="1551" y="9815"/>
                    <a:pt x="1529" y="9789"/>
                  </a:cubicBezTo>
                  <a:cubicBezTo>
                    <a:pt x="1434" y="9646"/>
                    <a:pt x="1304" y="9182"/>
                    <a:pt x="1241" y="9031"/>
                  </a:cubicBezTo>
                  <a:cubicBezTo>
                    <a:pt x="1187" y="8895"/>
                    <a:pt x="866" y="8895"/>
                    <a:pt x="695" y="8853"/>
                  </a:cubicBezTo>
                  <a:cubicBezTo>
                    <a:pt x="514" y="8718"/>
                    <a:pt x="363" y="8693"/>
                    <a:pt x="246" y="8601"/>
                  </a:cubicBezTo>
                  <a:cubicBezTo>
                    <a:pt x="182" y="8516"/>
                    <a:pt x="21" y="8398"/>
                    <a:pt x="21" y="8272"/>
                  </a:cubicBezTo>
                  <a:cubicBezTo>
                    <a:pt x="42" y="8161"/>
                    <a:pt x="-21" y="8060"/>
                    <a:pt x="53" y="7968"/>
                  </a:cubicBezTo>
                  <a:cubicBezTo>
                    <a:pt x="96" y="7917"/>
                    <a:pt x="-53" y="7909"/>
                    <a:pt x="21" y="7892"/>
                  </a:cubicBezTo>
                  <a:cubicBezTo>
                    <a:pt x="172" y="7859"/>
                    <a:pt x="277" y="7731"/>
                    <a:pt x="407" y="7664"/>
                  </a:cubicBezTo>
                  <a:cubicBezTo>
                    <a:pt x="760" y="7437"/>
                    <a:pt x="877" y="7201"/>
                    <a:pt x="1048" y="7108"/>
                  </a:cubicBezTo>
                  <a:cubicBezTo>
                    <a:pt x="1209" y="6855"/>
                    <a:pt x="1027" y="6855"/>
                    <a:pt x="1112" y="6576"/>
                  </a:cubicBezTo>
                  <a:cubicBezTo>
                    <a:pt x="1133" y="6509"/>
                    <a:pt x="1400" y="6332"/>
                    <a:pt x="1465" y="6299"/>
                  </a:cubicBezTo>
                  <a:cubicBezTo>
                    <a:pt x="1635" y="6197"/>
                    <a:pt x="1326" y="5961"/>
                    <a:pt x="1529" y="5944"/>
                  </a:cubicBezTo>
                  <a:cubicBezTo>
                    <a:pt x="1743" y="5827"/>
                    <a:pt x="2310" y="5767"/>
                    <a:pt x="2556" y="5716"/>
                  </a:cubicBezTo>
                  <a:cubicBezTo>
                    <a:pt x="2738" y="5573"/>
                    <a:pt x="3498" y="5657"/>
                    <a:pt x="3744" y="5641"/>
                  </a:cubicBezTo>
                  <a:cubicBezTo>
                    <a:pt x="3936" y="5607"/>
                    <a:pt x="3807" y="5337"/>
                    <a:pt x="3807" y="5337"/>
                  </a:cubicBezTo>
                  <a:cubicBezTo>
                    <a:pt x="4032" y="5068"/>
                    <a:pt x="3861" y="5068"/>
                    <a:pt x="4160" y="4831"/>
                  </a:cubicBezTo>
                  <a:cubicBezTo>
                    <a:pt x="4353" y="4655"/>
                    <a:pt x="4257" y="4680"/>
                    <a:pt x="4642" y="4326"/>
                  </a:cubicBezTo>
                  <a:cubicBezTo>
                    <a:pt x="4705" y="4072"/>
                    <a:pt x="5006" y="3896"/>
                    <a:pt x="5091" y="3642"/>
                  </a:cubicBezTo>
                  <a:cubicBezTo>
                    <a:pt x="5112" y="3424"/>
                    <a:pt x="4813" y="3288"/>
                    <a:pt x="4770" y="3162"/>
                  </a:cubicBezTo>
                  <a:cubicBezTo>
                    <a:pt x="4726" y="3027"/>
                    <a:pt x="4705" y="2967"/>
                    <a:pt x="4802" y="2858"/>
                  </a:cubicBezTo>
                  <a:cubicBezTo>
                    <a:pt x="4716" y="2124"/>
                    <a:pt x="4705" y="2428"/>
                    <a:pt x="5444" y="2428"/>
                  </a:cubicBezTo>
                  <a:cubicBezTo>
                    <a:pt x="5753" y="2344"/>
                    <a:pt x="5829" y="2277"/>
                    <a:pt x="6118" y="2124"/>
                  </a:cubicBezTo>
                  <a:cubicBezTo>
                    <a:pt x="6256" y="2057"/>
                    <a:pt x="6321" y="2024"/>
                    <a:pt x="6470" y="1948"/>
                  </a:cubicBezTo>
                  <a:cubicBezTo>
                    <a:pt x="6502" y="1864"/>
                    <a:pt x="6662" y="1619"/>
                    <a:pt x="6662" y="1619"/>
                  </a:cubicBezTo>
                  <a:cubicBezTo>
                    <a:pt x="6706" y="1399"/>
                    <a:pt x="6716" y="1248"/>
                    <a:pt x="6887" y="1063"/>
                  </a:cubicBezTo>
                  <a:cubicBezTo>
                    <a:pt x="6962" y="885"/>
                    <a:pt x="7208" y="961"/>
                    <a:pt x="7208" y="835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-2086894" y="1665092"/>
              <a:ext cx="749733" cy="756484"/>
            </a:xfrm>
            <a:custGeom>
              <a:avLst/>
              <a:gdLst>
                <a:gd name="T0" fmla="*/ 705 w 1405"/>
                <a:gd name="T1" fmla="*/ 20 h 1228"/>
                <a:gd name="T2" fmla="*/ 759 w 1405"/>
                <a:gd name="T3" fmla="*/ 68 h 1228"/>
                <a:gd name="T4" fmla="*/ 849 w 1405"/>
                <a:gd name="T5" fmla="*/ 134 h 1228"/>
                <a:gd name="T6" fmla="*/ 939 w 1405"/>
                <a:gd name="T7" fmla="*/ 144 h 1228"/>
                <a:gd name="T8" fmla="*/ 1017 w 1405"/>
                <a:gd name="T9" fmla="*/ 120 h 1228"/>
                <a:gd name="T10" fmla="*/ 1005 w 1405"/>
                <a:gd name="T11" fmla="*/ 185 h 1228"/>
                <a:gd name="T12" fmla="*/ 990 w 1405"/>
                <a:gd name="T13" fmla="*/ 260 h 1228"/>
                <a:gd name="T14" fmla="*/ 1047 w 1405"/>
                <a:gd name="T15" fmla="*/ 347 h 1228"/>
                <a:gd name="T16" fmla="*/ 1062 w 1405"/>
                <a:gd name="T17" fmla="*/ 440 h 1228"/>
                <a:gd name="T18" fmla="*/ 1164 w 1405"/>
                <a:gd name="T19" fmla="*/ 407 h 1228"/>
                <a:gd name="T20" fmla="*/ 1251 w 1405"/>
                <a:gd name="T21" fmla="*/ 426 h 1228"/>
                <a:gd name="T22" fmla="*/ 1326 w 1405"/>
                <a:gd name="T23" fmla="*/ 402 h 1228"/>
                <a:gd name="T24" fmla="*/ 1374 w 1405"/>
                <a:gd name="T25" fmla="*/ 429 h 1228"/>
                <a:gd name="T26" fmla="*/ 1392 w 1405"/>
                <a:gd name="T27" fmla="*/ 486 h 1228"/>
                <a:gd name="T28" fmla="*/ 1356 w 1405"/>
                <a:gd name="T29" fmla="*/ 582 h 1228"/>
                <a:gd name="T30" fmla="*/ 1290 w 1405"/>
                <a:gd name="T31" fmla="*/ 663 h 1228"/>
                <a:gd name="T32" fmla="*/ 1200 w 1405"/>
                <a:gd name="T33" fmla="*/ 834 h 1228"/>
                <a:gd name="T34" fmla="*/ 1128 w 1405"/>
                <a:gd name="T35" fmla="*/ 942 h 1228"/>
                <a:gd name="T36" fmla="*/ 1041 w 1405"/>
                <a:gd name="T37" fmla="*/ 978 h 1228"/>
                <a:gd name="T38" fmla="*/ 999 w 1405"/>
                <a:gd name="T39" fmla="*/ 1041 h 1228"/>
                <a:gd name="T40" fmla="*/ 951 w 1405"/>
                <a:gd name="T41" fmla="*/ 1074 h 1228"/>
                <a:gd name="T42" fmla="*/ 891 w 1405"/>
                <a:gd name="T43" fmla="*/ 1122 h 1228"/>
                <a:gd name="T44" fmla="*/ 816 w 1405"/>
                <a:gd name="T45" fmla="*/ 1179 h 1228"/>
                <a:gd name="T46" fmla="*/ 732 w 1405"/>
                <a:gd name="T47" fmla="*/ 1203 h 1228"/>
                <a:gd name="T48" fmla="*/ 579 w 1405"/>
                <a:gd name="T49" fmla="*/ 1206 h 1228"/>
                <a:gd name="T50" fmla="*/ 429 w 1405"/>
                <a:gd name="T51" fmla="*/ 1221 h 1228"/>
                <a:gd name="T52" fmla="*/ 345 w 1405"/>
                <a:gd name="T53" fmla="*/ 1173 h 1228"/>
                <a:gd name="T54" fmla="*/ 171 w 1405"/>
                <a:gd name="T55" fmla="*/ 1146 h 1228"/>
                <a:gd name="T56" fmla="*/ 0 w 1405"/>
                <a:gd name="T57" fmla="*/ 1083 h 1228"/>
                <a:gd name="T58" fmla="*/ 120 w 1405"/>
                <a:gd name="T59" fmla="*/ 1005 h 1228"/>
                <a:gd name="T60" fmla="*/ 192 w 1405"/>
                <a:gd name="T61" fmla="*/ 915 h 1228"/>
                <a:gd name="T62" fmla="*/ 309 w 1405"/>
                <a:gd name="T63" fmla="*/ 885 h 1228"/>
                <a:gd name="T64" fmla="*/ 480 w 1405"/>
                <a:gd name="T65" fmla="*/ 870 h 1228"/>
                <a:gd name="T66" fmla="*/ 489 w 1405"/>
                <a:gd name="T67" fmla="*/ 774 h 1228"/>
                <a:gd name="T68" fmla="*/ 552 w 1405"/>
                <a:gd name="T69" fmla="*/ 735 h 1228"/>
                <a:gd name="T70" fmla="*/ 585 w 1405"/>
                <a:gd name="T71" fmla="*/ 627 h 1228"/>
                <a:gd name="T72" fmla="*/ 633 w 1405"/>
                <a:gd name="T73" fmla="*/ 567 h 1228"/>
                <a:gd name="T74" fmla="*/ 576 w 1405"/>
                <a:gd name="T75" fmla="*/ 438 h 1228"/>
                <a:gd name="T76" fmla="*/ 537 w 1405"/>
                <a:gd name="T77" fmla="*/ 398 h 1228"/>
                <a:gd name="T78" fmla="*/ 471 w 1405"/>
                <a:gd name="T79" fmla="*/ 296 h 1228"/>
                <a:gd name="T80" fmla="*/ 492 w 1405"/>
                <a:gd name="T81" fmla="*/ 185 h 1228"/>
                <a:gd name="T82" fmla="*/ 522 w 1405"/>
                <a:gd name="T83" fmla="*/ 153 h 1228"/>
                <a:gd name="T84" fmla="*/ 519 w 1405"/>
                <a:gd name="T85" fmla="*/ 33 h 1228"/>
                <a:gd name="T86" fmla="*/ 552 w 1405"/>
                <a:gd name="T87" fmla="*/ 0 h 1228"/>
                <a:gd name="T88" fmla="*/ 591 w 1405"/>
                <a:gd name="T89" fmla="*/ 42 h 1228"/>
                <a:gd name="T90" fmla="*/ 666 w 1405"/>
                <a:gd name="T91" fmla="*/ 12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5" h="1228">
                  <a:moveTo>
                    <a:pt x="666" y="12"/>
                  </a:moveTo>
                  <a:cubicBezTo>
                    <a:pt x="678" y="20"/>
                    <a:pt x="695" y="11"/>
                    <a:pt x="705" y="20"/>
                  </a:cubicBezTo>
                  <a:cubicBezTo>
                    <a:pt x="712" y="26"/>
                    <a:pt x="721" y="47"/>
                    <a:pt x="726" y="57"/>
                  </a:cubicBezTo>
                  <a:cubicBezTo>
                    <a:pt x="731" y="67"/>
                    <a:pt x="750" y="59"/>
                    <a:pt x="759" y="68"/>
                  </a:cubicBezTo>
                  <a:cubicBezTo>
                    <a:pt x="773" y="82"/>
                    <a:pt x="781" y="99"/>
                    <a:pt x="798" y="111"/>
                  </a:cubicBezTo>
                  <a:cubicBezTo>
                    <a:pt x="809" y="144"/>
                    <a:pt x="819" y="124"/>
                    <a:pt x="849" y="134"/>
                  </a:cubicBezTo>
                  <a:cubicBezTo>
                    <a:pt x="866" y="139"/>
                    <a:pt x="882" y="132"/>
                    <a:pt x="897" y="134"/>
                  </a:cubicBezTo>
                  <a:cubicBezTo>
                    <a:pt x="912" y="136"/>
                    <a:pt x="926" y="145"/>
                    <a:pt x="939" y="144"/>
                  </a:cubicBezTo>
                  <a:cubicBezTo>
                    <a:pt x="961" y="140"/>
                    <a:pt x="959" y="140"/>
                    <a:pt x="975" y="129"/>
                  </a:cubicBezTo>
                  <a:cubicBezTo>
                    <a:pt x="985" y="122"/>
                    <a:pt x="1005" y="122"/>
                    <a:pt x="1017" y="120"/>
                  </a:cubicBezTo>
                  <a:cubicBezTo>
                    <a:pt x="1021" y="126"/>
                    <a:pt x="1025" y="132"/>
                    <a:pt x="1029" y="138"/>
                  </a:cubicBezTo>
                  <a:cubicBezTo>
                    <a:pt x="1032" y="143"/>
                    <a:pt x="1007" y="179"/>
                    <a:pt x="1005" y="185"/>
                  </a:cubicBezTo>
                  <a:cubicBezTo>
                    <a:pt x="1003" y="202"/>
                    <a:pt x="1019" y="208"/>
                    <a:pt x="1017" y="227"/>
                  </a:cubicBezTo>
                  <a:cubicBezTo>
                    <a:pt x="1005" y="246"/>
                    <a:pt x="999" y="242"/>
                    <a:pt x="990" y="260"/>
                  </a:cubicBezTo>
                  <a:cubicBezTo>
                    <a:pt x="994" y="273"/>
                    <a:pt x="1011" y="303"/>
                    <a:pt x="1020" y="312"/>
                  </a:cubicBezTo>
                  <a:cubicBezTo>
                    <a:pt x="1026" y="337"/>
                    <a:pt x="1033" y="326"/>
                    <a:pt x="1047" y="347"/>
                  </a:cubicBezTo>
                  <a:cubicBezTo>
                    <a:pt x="1067" y="377"/>
                    <a:pt x="1049" y="388"/>
                    <a:pt x="1071" y="402"/>
                  </a:cubicBezTo>
                  <a:cubicBezTo>
                    <a:pt x="1076" y="418"/>
                    <a:pt x="1066" y="422"/>
                    <a:pt x="1062" y="440"/>
                  </a:cubicBezTo>
                  <a:cubicBezTo>
                    <a:pt x="1086" y="446"/>
                    <a:pt x="1082" y="449"/>
                    <a:pt x="1128" y="446"/>
                  </a:cubicBezTo>
                  <a:cubicBezTo>
                    <a:pt x="1141" y="442"/>
                    <a:pt x="1161" y="422"/>
                    <a:pt x="1164" y="407"/>
                  </a:cubicBezTo>
                  <a:cubicBezTo>
                    <a:pt x="1184" y="415"/>
                    <a:pt x="1188" y="420"/>
                    <a:pt x="1209" y="425"/>
                  </a:cubicBezTo>
                  <a:cubicBezTo>
                    <a:pt x="1225" y="414"/>
                    <a:pt x="1233" y="432"/>
                    <a:pt x="1251" y="426"/>
                  </a:cubicBezTo>
                  <a:cubicBezTo>
                    <a:pt x="1269" y="431"/>
                    <a:pt x="1284" y="396"/>
                    <a:pt x="1302" y="390"/>
                  </a:cubicBezTo>
                  <a:cubicBezTo>
                    <a:pt x="1308" y="382"/>
                    <a:pt x="1315" y="395"/>
                    <a:pt x="1326" y="402"/>
                  </a:cubicBezTo>
                  <a:cubicBezTo>
                    <a:pt x="1349" y="417"/>
                    <a:pt x="1323" y="405"/>
                    <a:pt x="1341" y="420"/>
                  </a:cubicBezTo>
                  <a:cubicBezTo>
                    <a:pt x="1358" y="435"/>
                    <a:pt x="1356" y="419"/>
                    <a:pt x="1374" y="429"/>
                  </a:cubicBezTo>
                  <a:cubicBezTo>
                    <a:pt x="1405" y="446"/>
                    <a:pt x="1378" y="446"/>
                    <a:pt x="1398" y="453"/>
                  </a:cubicBezTo>
                  <a:cubicBezTo>
                    <a:pt x="1380" y="457"/>
                    <a:pt x="1396" y="470"/>
                    <a:pt x="1392" y="486"/>
                  </a:cubicBezTo>
                  <a:cubicBezTo>
                    <a:pt x="1397" y="512"/>
                    <a:pt x="1398" y="513"/>
                    <a:pt x="1386" y="537"/>
                  </a:cubicBezTo>
                  <a:cubicBezTo>
                    <a:pt x="1380" y="550"/>
                    <a:pt x="1371" y="577"/>
                    <a:pt x="1356" y="582"/>
                  </a:cubicBezTo>
                  <a:cubicBezTo>
                    <a:pt x="1345" y="598"/>
                    <a:pt x="1343" y="607"/>
                    <a:pt x="1329" y="621"/>
                  </a:cubicBezTo>
                  <a:cubicBezTo>
                    <a:pt x="1322" y="641"/>
                    <a:pt x="1304" y="649"/>
                    <a:pt x="1290" y="663"/>
                  </a:cubicBezTo>
                  <a:cubicBezTo>
                    <a:pt x="1281" y="710"/>
                    <a:pt x="1269" y="699"/>
                    <a:pt x="1230" y="777"/>
                  </a:cubicBezTo>
                  <a:cubicBezTo>
                    <a:pt x="1219" y="794"/>
                    <a:pt x="1220" y="827"/>
                    <a:pt x="1200" y="834"/>
                  </a:cubicBezTo>
                  <a:cubicBezTo>
                    <a:pt x="1191" y="862"/>
                    <a:pt x="1181" y="891"/>
                    <a:pt x="1170" y="918"/>
                  </a:cubicBezTo>
                  <a:cubicBezTo>
                    <a:pt x="1164" y="933"/>
                    <a:pt x="1143" y="932"/>
                    <a:pt x="1128" y="942"/>
                  </a:cubicBezTo>
                  <a:cubicBezTo>
                    <a:pt x="1114" y="951"/>
                    <a:pt x="1109" y="949"/>
                    <a:pt x="1092" y="951"/>
                  </a:cubicBezTo>
                  <a:cubicBezTo>
                    <a:pt x="1073" y="964"/>
                    <a:pt x="1061" y="965"/>
                    <a:pt x="1041" y="978"/>
                  </a:cubicBezTo>
                  <a:cubicBezTo>
                    <a:pt x="1034" y="989"/>
                    <a:pt x="1025" y="1013"/>
                    <a:pt x="1014" y="1020"/>
                  </a:cubicBezTo>
                  <a:cubicBezTo>
                    <a:pt x="1008" y="1030"/>
                    <a:pt x="1004" y="1031"/>
                    <a:pt x="999" y="1041"/>
                  </a:cubicBezTo>
                  <a:cubicBezTo>
                    <a:pt x="996" y="1048"/>
                    <a:pt x="982" y="1050"/>
                    <a:pt x="978" y="1056"/>
                  </a:cubicBezTo>
                  <a:cubicBezTo>
                    <a:pt x="969" y="1071"/>
                    <a:pt x="966" y="1067"/>
                    <a:pt x="951" y="1074"/>
                  </a:cubicBezTo>
                  <a:cubicBezTo>
                    <a:pt x="944" y="1080"/>
                    <a:pt x="928" y="1091"/>
                    <a:pt x="918" y="1095"/>
                  </a:cubicBezTo>
                  <a:cubicBezTo>
                    <a:pt x="906" y="1105"/>
                    <a:pt x="905" y="1118"/>
                    <a:pt x="891" y="1122"/>
                  </a:cubicBezTo>
                  <a:cubicBezTo>
                    <a:pt x="874" y="1135"/>
                    <a:pt x="864" y="1139"/>
                    <a:pt x="852" y="1158"/>
                  </a:cubicBezTo>
                  <a:cubicBezTo>
                    <a:pt x="837" y="1170"/>
                    <a:pt x="829" y="1174"/>
                    <a:pt x="816" y="1179"/>
                  </a:cubicBezTo>
                  <a:cubicBezTo>
                    <a:pt x="807" y="1177"/>
                    <a:pt x="774" y="1174"/>
                    <a:pt x="765" y="1173"/>
                  </a:cubicBezTo>
                  <a:cubicBezTo>
                    <a:pt x="760" y="1173"/>
                    <a:pt x="739" y="1202"/>
                    <a:pt x="732" y="1203"/>
                  </a:cubicBezTo>
                  <a:cubicBezTo>
                    <a:pt x="723" y="1212"/>
                    <a:pt x="709" y="1208"/>
                    <a:pt x="702" y="1218"/>
                  </a:cubicBezTo>
                  <a:cubicBezTo>
                    <a:pt x="646" y="1216"/>
                    <a:pt x="633" y="1200"/>
                    <a:pt x="579" y="1206"/>
                  </a:cubicBezTo>
                  <a:cubicBezTo>
                    <a:pt x="557" y="1200"/>
                    <a:pt x="495" y="1217"/>
                    <a:pt x="474" y="1224"/>
                  </a:cubicBezTo>
                  <a:cubicBezTo>
                    <a:pt x="461" y="1228"/>
                    <a:pt x="429" y="1221"/>
                    <a:pt x="429" y="1221"/>
                  </a:cubicBezTo>
                  <a:cubicBezTo>
                    <a:pt x="408" y="1216"/>
                    <a:pt x="406" y="1188"/>
                    <a:pt x="384" y="1185"/>
                  </a:cubicBezTo>
                  <a:cubicBezTo>
                    <a:pt x="369" y="1183"/>
                    <a:pt x="359" y="1180"/>
                    <a:pt x="345" y="1173"/>
                  </a:cubicBezTo>
                  <a:cubicBezTo>
                    <a:pt x="338" y="1169"/>
                    <a:pt x="297" y="1152"/>
                    <a:pt x="270" y="1152"/>
                  </a:cubicBezTo>
                  <a:cubicBezTo>
                    <a:pt x="226" y="1143"/>
                    <a:pt x="216" y="1150"/>
                    <a:pt x="171" y="1146"/>
                  </a:cubicBezTo>
                  <a:cubicBezTo>
                    <a:pt x="129" y="1146"/>
                    <a:pt x="99" y="1125"/>
                    <a:pt x="60" y="1119"/>
                  </a:cubicBezTo>
                  <a:cubicBezTo>
                    <a:pt x="39" y="1092"/>
                    <a:pt x="27" y="1095"/>
                    <a:pt x="0" y="1083"/>
                  </a:cubicBezTo>
                  <a:cubicBezTo>
                    <a:pt x="26" y="1066"/>
                    <a:pt x="85" y="1052"/>
                    <a:pt x="111" y="1035"/>
                  </a:cubicBezTo>
                  <a:cubicBezTo>
                    <a:pt x="114" y="1027"/>
                    <a:pt x="114" y="1011"/>
                    <a:pt x="120" y="1005"/>
                  </a:cubicBezTo>
                  <a:cubicBezTo>
                    <a:pt x="126" y="997"/>
                    <a:pt x="141" y="978"/>
                    <a:pt x="153" y="963"/>
                  </a:cubicBezTo>
                  <a:cubicBezTo>
                    <a:pt x="162" y="937"/>
                    <a:pt x="173" y="934"/>
                    <a:pt x="192" y="915"/>
                  </a:cubicBezTo>
                  <a:cubicBezTo>
                    <a:pt x="198" y="909"/>
                    <a:pt x="232" y="882"/>
                    <a:pt x="240" y="879"/>
                  </a:cubicBezTo>
                  <a:cubicBezTo>
                    <a:pt x="299" y="854"/>
                    <a:pt x="218" y="890"/>
                    <a:pt x="309" y="885"/>
                  </a:cubicBezTo>
                  <a:cubicBezTo>
                    <a:pt x="324" y="875"/>
                    <a:pt x="342" y="877"/>
                    <a:pt x="360" y="873"/>
                  </a:cubicBezTo>
                  <a:cubicBezTo>
                    <a:pt x="405" y="903"/>
                    <a:pt x="420" y="882"/>
                    <a:pt x="480" y="870"/>
                  </a:cubicBezTo>
                  <a:cubicBezTo>
                    <a:pt x="501" y="860"/>
                    <a:pt x="476" y="841"/>
                    <a:pt x="477" y="825"/>
                  </a:cubicBezTo>
                  <a:cubicBezTo>
                    <a:pt x="478" y="809"/>
                    <a:pt x="484" y="785"/>
                    <a:pt x="489" y="774"/>
                  </a:cubicBezTo>
                  <a:cubicBezTo>
                    <a:pt x="490" y="767"/>
                    <a:pt x="501" y="759"/>
                    <a:pt x="507" y="756"/>
                  </a:cubicBezTo>
                  <a:cubicBezTo>
                    <a:pt x="522" y="749"/>
                    <a:pt x="537" y="740"/>
                    <a:pt x="552" y="735"/>
                  </a:cubicBezTo>
                  <a:cubicBezTo>
                    <a:pt x="549" y="692"/>
                    <a:pt x="504" y="653"/>
                    <a:pt x="552" y="654"/>
                  </a:cubicBezTo>
                  <a:cubicBezTo>
                    <a:pt x="560" y="638"/>
                    <a:pt x="571" y="635"/>
                    <a:pt x="585" y="627"/>
                  </a:cubicBezTo>
                  <a:cubicBezTo>
                    <a:pt x="597" y="616"/>
                    <a:pt x="601" y="600"/>
                    <a:pt x="609" y="590"/>
                  </a:cubicBezTo>
                  <a:cubicBezTo>
                    <a:pt x="611" y="583"/>
                    <a:pt x="633" y="574"/>
                    <a:pt x="633" y="567"/>
                  </a:cubicBezTo>
                  <a:cubicBezTo>
                    <a:pt x="648" y="528"/>
                    <a:pt x="632" y="517"/>
                    <a:pt x="630" y="492"/>
                  </a:cubicBezTo>
                  <a:cubicBezTo>
                    <a:pt x="606" y="467"/>
                    <a:pt x="602" y="443"/>
                    <a:pt x="576" y="438"/>
                  </a:cubicBezTo>
                  <a:cubicBezTo>
                    <a:pt x="565" y="422"/>
                    <a:pt x="555" y="435"/>
                    <a:pt x="537" y="429"/>
                  </a:cubicBezTo>
                  <a:cubicBezTo>
                    <a:pt x="541" y="417"/>
                    <a:pt x="534" y="411"/>
                    <a:pt x="537" y="398"/>
                  </a:cubicBezTo>
                  <a:cubicBezTo>
                    <a:pt x="532" y="356"/>
                    <a:pt x="540" y="356"/>
                    <a:pt x="516" y="324"/>
                  </a:cubicBezTo>
                  <a:cubicBezTo>
                    <a:pt x="522" y="278"/>
                    <a:pt x="511" y="300"/>
                    <a:pt x="471" y="296"/>
                  </a:cubicBezTo>
                  <a:cubicBezTo>
                    <a:pt x="468" y="275"/>
                    <a:pt x="466" y="236"/>
                    <a:pt x="453" y="209"/>
                  </a:cubicBezTo>
                  <a:cubicBezTo>
                    <a:pt x="455" y="194"/>
                    <a:pt x="480" y="194"/>
                    <a:pt x="492" y="185"/>
                  </a:cubicBezTo>
                  <a:cubicBezTo>
                    <a:pt x="505" y="172"/>
                    <a:pt x="508" y="188"/>
                    <a:pt x="516" y="171"/>
                  </a:cubicBezTo>
                  <a:cubicBezTo>
                    <a:pt x="519" y="165"/>
                    <a:pt x="522" y="153"/>
                    <a:pt x="522" y="153"/>
                  </a:cubicBezTo>
                  <a:cubicBezTo>
                    <a:pt x="520" y="128"/>
                    <a:pt x="535" y="100"/>
                    <a:pt x="522" y="80"/>
                  </a:cubicBezTo>
                  <a:cubicBezTo>
                    <a:pt x="528" y="61"/>
                    <a:pt x="513" y="52"/>
                    <a:pt x="519" y="33"/>
                  </a:cubicBezTo>
                  <a:cubicBezTo>
                    <a:pt x="520" y="26"/>
                    <a:pt x="519" y="18"/>
                    <a:pt x="522" y="12"/>
                  </a:cubicBezTo>
                  <a:cubicBezTo>
                    <a:pt x="527" y="3"/>
                    <a:pt x="552" y="0"/>
                    <a:pt x="552" y="0"/>
                  </a:cubicBezTo>
                  <a:cubicBezTo>
                    <a:pt x="545" y="20"/>
                    <a:pt x="555" y="22"/>
                    <a:pt x="561" y="41"/>
                  </a:cubicBezTo>
                  <a:cubicBezTo>
                    <a:pt x="567" y="48"/>
                    <a:pt x="578" y="47"/>
                    <a:pt x="591" y="42"/>
                  </a:cubicBezTo>
                  <a:cubicBezTo>
                    <a:pt x="603" y="36"/>
                    <a:pt x="622" y="35"/>
                    <a:pt x="636" y="30"/>
                  </a:cubicBezTo>
                  <a:cubicBezTo>
                    <a:pt x="644" y="18"/>
                    <a:pt x="653" y="18"/>
                    <a:pt x="666" y="1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-1741034" y="1464969"/>
              <a:ext cx="537542" cy="477495"/>
            </a:xfrm>
            <a:custGeom>
              <a:avLst/>
              <a:gdLst>
                <a:gd name="T0" fmla="*/ 34 w 1009"/>
                <a:gd name="T1" fmla="*/ 297 h 783"/>
                <a:gd name="T2" fmla="*/ 19 w 1009"/>
                <a:gd name="T3" fmla="*/ 342 h 783"/>
                <a:gd name="T4" fmla="*/ 85 w 1009"/>
                <a:gd name="T5" fmla="*/ 381 h 783"/>
                <a:gd name="T6" fmla="*/ 142 w 1009"/>
                <a:gd name="T7" fmla="*/ 423 h 783"/>
                <a:gd name="T8" fmla="*/ 196 w 1009"/>
                <a:gd name="T9" fmla="*/ 465 h 783"/>
                <a:gd name="T10" fmla="*/ 259 w 1009"/>
                <a:gd name="T11" fmla="*/ 465 h 783"/>
                <a:gd name="T12" fmla="*/ 340 w 1009"/>
                <a:gd name="T13" fmla="*/ 453 h 783"/>
                <a:gd name="T14" fmla="*/ 358 w 1009"/>
                <a:gd name="T15" fmla="*/ 507 h 783"/>
                <a:gd name="T16" fmla="*/ 382 w 1009"/>
                <a:gd name="T17" fmla="*/ 645 h 783"/>
                <a:gd name="T18" fmla="*/ 415 w 1009"/>
                <a:gd name="T19" fmla="*/ 711 h 783"/>
                <a:gd name="T20" fmla="*/ 499 w 1009"/>
                <a:gd name="T21" fmla="*/ 771 h 783"/>
                <a:gd name="T22" fmla="*/ 577 w 1009"/>
                <a:gd name="T23" fmla="*/ 750 h 783"/>
                <a:gd name="T24" fmla="*/ 637 w 1009"/>
                <a:gd name="T25" fmla="*/ 732 h 783"/>
                <a:gd name="T26" fmla="*/ 691 w 1009"/>
                <a:gd name="T27" fmla="*/ 732 h 783"/>
                <a:gd name="T28" fmla="*/ 733 w 1009"/>
                <a:gd name="T29" fmla="*/ 759 h 783"/>
                <a:gd name="T30" fmla="*/ 784 w 1009"/>
                <a:gd name="T31" fmla="*/ 726 h 783"/>
                <a:gd name="T32" fmla="*/ 916 w 1009"/>
                <a:gd name="T33" fmla="*/ 699 h 783"/>
                <a:gd name="T34" fmla="*/ 952 w 1009"/>
                <a:gd name="T35" fmla="*/ 573 h 783"/>
                <a:gd name="T36" fmla="*/ 1009 w 1009"/>
                <a:gd name="T37" fmla="*/ 474 h 783"/>
                <a:gd name="T38" fmla="*/ 991 w 1009"/>
                <a:gd name="T39" fmla="*/ 372 h 783"/>
                <a:gd name="T40" fmla="*/ 961 w 1009"/>
                <a:gd name="T41" fmla="*/ 333 h 783"/>
                <a:gd name="T42" fmla="*/ 895 w 1009"/>
                <a:gd name="T43" fmla="*/ 243 h 783"/>
                <a:gd name="T44" fmla="*/ 847 w 1009"/>
                <a:gd name="T45" fmla="*/ 285 h 783"/>
                <a:gd name="T46" fmla="*/ 784 w 1009"/>
                <a:gd name="T47" fmla="*/ 255 h 783"/>
                <a:gd name="T48" fmla="*/ 745 w 1009"/>
                <a:gd name="T49" fmla="*/ 294 h 783"/>
                <a:gd name="T50" fmla="*/ 673 w 1009"/>
                <a:gd name="T51" fmla="*/ 273 h 783"/>
                <a:gd name="T52" fmla="*/ 667 w 1009"/>
                <a:gd name="T53" fmla="*/ 228 h 783"/>
                <a:gd name="T54" fmla="*/ 667 w 1009"/>
                <a:gd name="T55" fmla="*/ 174 h 783"/>
                <a:gd name="T56" fmla="*/ 607 w 1009"/>
                <a:gd name="T57" fmla="*/ 138 h 783"/>
                <a:gd name="T58" fmla="*/ 532 w 1009"/>
                <a:gd name="T59" fmla="*/ 108 h 783"/>
                <a:gd name="T60" fmla="*/ 502 w 1009"/>
                <a:gd name="T61" fmla="*/ 87 h 783"/>
                <a:gd name="T62" fmla="*/ 490 w 1009"/>
                <a:gd name="T63" fmla="*/ 33 h 783"/>
                <a:gd name="T64" fmla="*/ 448 w 1009"/>
                <a:gd name="T65" fmla="*/ 42 h 783"/>
                <a:gd name="T66" fmla="*/ 346 w 1009"/>
                <a:gd name="T67" fmla="*/ 51 h 783"/>
                <a:gd name="T68" fmla="*/ 274 w 1009"/>
                <a:gd name="T69" fmla="*/ 18 h 783"/>
                <a:gd name="T70" fmla="*/ 238 w 1009"/>
                <a:gd name="T71" fmla="*/ 39 h 783"/>
                <a:gd name="T72" fmla="*/ 157 w 1009"/>
                <a:gd name="T73" fmla="*/ 57 h 783"/>
                <a:gd name="T74" fmla="*/ 91 w 1009"/>
                <a:gd name="T75" fmla="*/ 78 h 783"/>
                <a:gd name="T76" fmla="*/ 46 w 1009"/>
                <a:gd name="T77" fmla="*/ 81 h 783"/>
                <a:gd name="T78" fmla="*/ 19 w 1009"/>
                <a:gd name="T79" fmla="*/ 126 h 783"/>
                <a:gd name="T80" fmla="*/ 76 w 1009"/>
                <a:gd name="T81" fmla="*/ 189 h 783"/>
                <a:gd name="T82" fmla="*/ 19 w 1009"/>
                <a:gd name="T83" fmla="*/ 210 h 783"/>
                <a:gd name="T84" fmla="*/ 16 w 1009"/>
                <a:gd name="T85" fmla="*/ 273 h 783"/>
                <a:gd name="connsiteX0" fmla="*/ 150 w 9991"/>
                <a:gd name="connsiteY0" fmla="*/ 3487 h 9900"/>
                <a:gd name="connsiteX1" fmla="*/ 328 w 9991"/>
                <a:gd name="connsiteY1" fmla="*/ 3793 h 9900"/>
                <a:gd name="connsiteX2" fmla="*/ 239 w 9991"/>
                <a:gd name="connsiteY2" fmla="*/ 4138 h 9900"/>
                <a:gd name="connsiteX3" fmla="*/ 179 w 9991"/>
                <a:gd name="connsiteY3" fmla="*/ 4368 h 9900"/>
                <a:gd name="connsiteX4" fmla="*/ 596 w 9991"/>
                <a:gd name="connsiteY4" fmla="*/ 4559 h 9900"/>
                <a:gd name="connsiteX5" fmla="*/ 833 w 9991"/>
                <a:gd name="connsiteY5" fmla="*/ 4866 h 9900"/>
                <a:gd name="connsiteX6" fmla="*/ 1220 w 9991"/>
                <a:gd name="connsiteY6" fmla="*/ 5134 h 9900"/>
                <a:gd name="connsiteX7" fmla="*/ 1398 w 9991"/>
                <a:gd name="connsiteY7" fmla="*/ 5402 h 9900"/>
                <a:gd name="connsiteX8" fmla="*/ 1636 w 9991"/>
                <a:gd name="connsiteY8" fmla="*/ 5824 h 9900"/>
                <a:gd name="connsiteX9" fmla="*/ 1934 w 9991"/>
                <a:gd name="connsiteY9" fmla="*/ 5939 h 9900"/>
                <a:gd name="connsiteX10" fmla="*/ 2231 w 9991"/>
                <a:gd name="connsiteY10" fmla="*/ 5824 h 9900"/>
                <a:gd name="connsiteX11" fmla="*/ 2558 w 9991"/>
                <a:gd name="connsiteY11" fmla="*/ 5939 h 9900"/>
                <a:gd name="connsiteX12" fmla="*/ 2944 w 9991"/>
                <a:gd name="connsiteY12" fmla="*/ 5977 h 9900"/>
                <a:gd name="connsiteX13" fmla="*/ 3361 w 9991"/>
                <a:gd name="connsiteY13" fmla="*/ 5785 h 9900"/>
                <a:gd name="connsiteX14" fmla="*/ 3717 w 9991"/>
                <a:gd name="connsiteY14" fmla="*/ 5747 h 9900"/>
                <a:gd name="connsiteX15" fmla="*/ 3539 w 9991"/>
                <a:gd name="connsiteY15" fmla="*/ 6475 h 9900"/>
                <a:gd name="connsiteX16" fmla="*/ 3420 w 9991"/>
                <a:gd name="connsiteY16" fmla="*/ 7395 h 9900"/>
                <a:gd name="connsiteX17" fmla="*/ 3777 w 9991"/>
                <a:gd name="connsiteY17" fmla="*/ 8238 h 9900"/>
                <a:gd name="connsiteX18" fmla="*/ 3926 w 9991"/>
                <a:gd name="connsiteY18" fmla="*/ 8697 h 9900"/>
                <a:gd name="connsiteX19" fmla="*/ 4104 w 9991"/>
                <a:gd name="connsiteY19" fmla="*/ 9080 h 9900"/>
                <a:gd name="connsiteX20" fmla="*/ 4401 w 9991"/>
                <a:gd name="connsiteY20" fmla="*/ 9885 h 9900"/>
                <a:gd name="connsiteX21" fmla="*/ 4936 w 9991"/>
                <a:gd name="connsiteY21" fmla="*/ 9847 h 9900"/>
                <a:gd name="connsiteX22" fmla="*/ 5145 w 9991"/>
                <a:gd name="connsiteY22" fmla="*/ 9502 h 9900"/>
                <a:gd name="connsiteX23" fmla="*/ 5710 w 9991"/>
                <a:gd name="connsiteY23" fmla="*/ 9579 h 9900"/>
                <a:gd name="connsiteX24" fmla="*/ 6185 w 9991"/>
                <a:gd name="connsiteY24" fmla="*/ 9579 h 9900"/>
                <a:gd name="connsiteX25" fmla="*/ 6304 w 9991"/>
                <a:gd name="connsiteY25" fmla="*/ 9349 h 9900"/>
                <a:gd name="connsiteX26" fmla="*/ 6542 w 9991"/>
                <a:gd name="connsiteY26" fmla="*/ 9195 h 9900"/>
                <a:gd name="connsiteX27" fmla="*/ 6839 w 9991"/>
                <a:gd name="connsiteY27" fmla="*/ 9349 h 9900"/>
                <a:gd name="connsiteX28" fmla="*/ 6899 w 9991"/>
                <a:gd name="connsiteY28" fmla="*/ 9617 h 9900"/>
                <a:gd name="connsiteX29" fmla="*/ 7256 w 9991"/>
                <a:gd name="connsiteY29" fmla="*/ 9693 h 9900"/>
                <a:gd name="connsiteX30" fmla="*/ 7493 w 9991"/>
                <a:gd name="connsiteY30" fmla="*/ 9732 h 9900"/>
                <a:gd name="connsiteX31" fmla="*/ 7761 w 9991"/>
                <a:gd name="connsiteY31" fmla="*/ 9272 h 9900"/>
                <a:gd name="connsiteX32" fmla="*/ 8326 w 9991"/>
                <a:gd name="connsiteY32" fmla="*/ 9195 h 9900"/>
                <a:gd name="connsiteX33" fmla="*/ 9069 w 9991"/>
                <a:gd name="connsiteY33" fmla="*/ 8927 h 9900"/>
                <a:gd name="connsiteX34" fmla="*/ 9337 w 9991"/>
                <a:gd name="connsiteY34" fmla="*/ 8008 h 9900"/>
                <a:gd name="connsiteX35" fmla="*/ 9426 w 9991"/>
                <a:gd name="connsiteY35" fmla="*/ 7318 h 9900"/>
                <a:gd name="connsiteX36" fmla="*/ 9486 w 9991"/>
                <a:gd name="connsiteY36" fmla="*/ 6858 h 9900"/>
                <a:gd name="connsiteX37" fmla="*/ 9991 w 9991"/>
                <a:gd name="connsiteY37" fmla="*/ 6054 h 9900"/>
                <a:gd name="connsiteX38" fmla="*/ 9604 w 9991"/>
                <a:gd name="connsiteY38" fmla="*/ 5517 h 9900"/>
                <a:gd name="connsiteX39" fmla="*/ 9813 w 9991"/>
                <a:gd name="connsiteY39" fmla="*/ 4751 h 9900"/>
                <a:gd name="connsiteX40" fmla="*/ 9803 w 9991"/>
                <a:gd name="connsiteY40" fmla="*/ 4279 h 9900"/>
                <a:gd name="connsiteX41" fmla="*/ 9515 w 9991"/>
                <a:gd name="connsiteY41" fmla="*/ 4253 h 9900"/>
                <a:gd name="connsiteX42" fmla="*/ 9307 w 9991"/>
                <a:gd name="connsiteY42" fmla="*/ 3985 h 9900"/>
                <a:gd name="connsiteX43" fmla="*/ 8861 w 9991"/>
                <a:gd name="connsiteY43" fmla="*/ 3103 h 9900"/>
                <a:gd name="connsiteX44" fmla="*/ 8564 w 9991"/>
                <a:gd name="connsiteY44" fmla="*/ 3372 h 9900"/>
                <a:gd name="connsiteX45" fmla="*/ 8385 w 9991"/>
                <a:gd name="connsiteY45" fmla="*/ 3640 h 9900"/>
                <a:gd name="connsiteX46" fmla="*/ 7999 w 9991"/>
                <a:gd name="connsiteY46" fmla="*/ 3448 h 9900"/>
                <a:gd name="connsiteX47" fmla="*/ 7761 w 9991"/>
                <a:gd name="connsiteY47" fmla="*/ 3257 h 9900"/>
                <a:gd name="connsiteX48" fmla="*/ 7523 w 9991"/>
                <a:gd name="connsiteY48" fmla="*/ 3487 h 9900"/>
                <a:gd name="connsiteX49" fmla="*/ 7375 w 9991"/>
                <a:gd name="connsiteY49" fmla="*/ 3755 h 9900"/>
                <a:gd name="connsiteX50" fmla="*/ 7107 w 9991"/>
                <a:gd name="connsiteY50" fmla="*/ 3716 h 9900"/>
                <a:gd name="connsiteX51" fmla="*/ 6661 w 9991"/>
                <a:gd name="connsiteY51" fmla="*/ 3487 h 9900"/>
                <a:gd name="connsiteX52" fmla="*/ 6453 w 9991"/>
                <a:gd name="connsiteY52" fmla="*/ 3257 h 9900"/>
                <a:gd name="connsiteX53" fmla="*/ 6602 w 9991"/>
                <a:gd name="connsiteY53" fmla="*/ 2912 h 9900"/>
                <a:gd name="connsiteX54" fmla="*/ 6750 w 9991"/>
                <a:gd name="connsiteY54" fmla="*/ 2414 h 9900"/>
                <a:gd name="connsiteX55" fmla="*/ 6602 w 9991"/>
                <a:gd name="connsiteY55" fmla="*/ 2222 h 9900"/>
                <a:gd name="connsiteX56" fmla="*/ 6393 w 9991"/>
                <a:gd name="connsiteY56" fmla="*/ 2107 h 9900"/>
                <a:gd name="connsiteX57" fmla="*/ 6007 w 9991"/>
                <a:gd name="connsiteY57" fmla="*/ 1762 h 9900"/>
                <a:gd name="connsiteX58" fmla="*/ 5680 w 9991"/>
                <a:gd name="connsiteY58" fmla="*/ 1609 h 9900"/>
                <a:gd name="connsiteX59" fmla="*/ 5264 w 9991"/>
                <a:gd name="connsiteY59" fmla="*/ 1379 h 9900"/>
                <a:gd name="connsiteX60" fmla="*/ 5264 w 9991"/>
                <a:gd name="connsiteY60" fmla="*/ 1341 h 9900"/>
                <a:gd name="connsiteX61" fmla="*/ 4966 w 9991"/>
                <a:gd name="connsiteY61" fmla="*/ 1111 h 9900"/>
                <a:gd name="connsiteX62" fmla="*/ 5085 w 9991"/>
                <a:gd name="connsiteY62" fmla="*/ 651 h 9900"/>
                <a:gd name="connsiteX63" fmla="*/ 4847 w 9991"/>
                <a:gd name="connsiteY63" fmla="*/ 421 h 9900"/>
                <a:gd name="connsiteX64" fmla="*/ 4639 w 9991"/>
                <a:gd name="connsiteY64" fmla="*/ 0 h 9900"/>
                <a:gd name="connsiteX65" fmla="*/ 4431 w 9991"/>
                <a:gd name="connsiteY65" fmla="*/ 536 h 9900"/>
                <a:gd name="connsiteX66" fmla="*/ 4401 w 9991"/>
                <a:gd name="connsiteY66" fmla="*/ 996 h 9900"/>
                <a:gd name="connsiteX67" fmla="*/ 3420 w 9991"/>
                <a:gd name="connsiteY67" fmla="*/ 651 h 9900"/>
                <a:gd name="connsiteX68" fmla="*/ 2974 w 9991"/>
                <a:gd name="connsiteY68" fmla="*/ 307 h 9900"/>
                <a:gd name="connsiteX69" fmla="*/ 2707 w 9991"/>
                <a:gd name="connsiteY69" fmla="*/ 230 h 9900"/>
                <a:gd name="connsiteX70" fmla="*/ 2380 w 9991"/>
                <a:gd name="connsiteY70" fmla="*/ 268 h 9900"/>
                <a:gd name="connsiteX71" fmla="*/ 2350 w 9991"/>
                <a:gd name="connsiteY71" fmla="*/ 498 h 9900"/>
                <a:gd name="connsiteX72" fmla="*/ 1934 w 9991"/>
                <a:gd name="connsiteY72" fmla="*/ 651 h 9900"/>
                <a:gd name="connsiteX73" fmla="*/ 1547 w 9991"/>
                <a:gd name="connsiteY73" fmla="*/ 728 h 9900"/>
                <a:gd name="connsiteX74" fmla="*/ 1101 w 9991"/>
                <a:gd name="connsiteY74" fmla="*/ 766 h 9900"/>
                <a:gd name="connsiteX75" fmla="*/ 893 w 9991"/>
                <a:gd name="connsiteY75" fmla="*/ 996 h 9900"/>
                <a:gd name="connsiteX76" fmla="*/ 893 w 9991"/>
                <a:gd name="connsiteY76" fmla="*/ 1073 h 9900"/>
                <a:gd name="connsiteX77" fmla="*/ 447 w 9991"/>
                <a:gd name="connsiteY77" fmla="*/ 1034 h 9900"/>
                <a:gd name="connsiteX78" fmla="*/ 239 w 9991"/>
                <a:gd name="connsiteY78" fmla="*/ 1188 h 9900"/>
                <a:gd name="connsiteX79" fmla="*/ 179 w 9991"/>
                <a:gd name="connsiteY79" fmla="*/ 1609 h 9900"/>
                <a:gd name="connsiteX80" fmla="*/ 596 w 9991"/>
                <a:gd name="connsiteY80" fmla="*/ 2031 h 9900"/>
                <a:gd name="connsiteX81" fmla="*/ 744 w 9991"/>
                <a:gd name="connsiteY81" fmla="*/ 2414 h 9900"/>
                <a:gd name="connsiteX82" fmla="*/ 506 w 9991"/>
                <a:gd name="connsiteY82" fmla="*/ 2797 h 9900"/>
                <a:gd name="connsiteX83" fmla="*/ 179 w 9991"/>
                <a:gd name="connsiteY83" fmla="*/ 2682 h 9900"/>
                <a:gd name="connsiteX84" fmla="*/ 1 w 9991"/>
                <a:gd name="connsiteY84" fmla="*/ 3218 h 9900"/>
                <a:gd name="connsiteX85" fmla="*/ 150 w 9991"/>
                <a:gd name="connsiteY85" fmla="*/ 3487 h 9900"/>
                <a:gd name="connsiteX0" fmla="*/ 150 w 10000"/>
                <a:gd name="connsiteY0" fmla="*/ 3522 h 10000"/>
                <a:gd name="connsiteX1" fmla="*/ 328 w 10000"/>
                <a:gd name="connsiteY1" fmla="*/ 3831 h 10000"/>
                <a:gd name="connsiteX2" fmla="*/ 239 w 10000"/>
                <a:gd name="connsiteY2" fmla="*/ 4180 h 10000"/>
                <a:gd name="connsiteX3" fmla="*/ 179 w 10000"/>
                <a:gd name="connsiteY3" fmla="*/ 4412 h 10000"/>
                <a:gd name="connsiteX4" fmla="*/ 597 w 10000"/>
                <a:gd name="connsiteY4" fmla="*/ 4605 h 10000"/>
                <a:gd name="connsiteX5" fmla="*/ 834 w 10000"/>
                <a:gd name="connsiteY5" fmla="*/ 4915 h 10000"/>
                <a:gd name="connsiteX6" fmla="*/ 1221 w 10000"/>
                <a:gd name="connsiteY6" fmla="*/ 5186 h 10000"/>
                <a:gd name="connsiteX7" fmla="*/ 1399 w 10000"/>
                <a:gd name="connsiteY7" fmla="*/ 5457 h 10000"/>
                <a:gd name="connsiteX8" fmla="*/ 1637 w 10000"/>
                <a:gd name="connsiteY8" fmla="*/ 5883 h 10000"/>
                <a:gd name="connsiteX9" fmla="*/ 1936 w 10000"/>
                <a:gd name="connsiteY9" fmla="*/ 5999 h 10000"/>
                <a:gd name="connsiteX10" fmla="*/ 2233 w 10000"/>
                <a:gd name="connsiteY10" fmla="*/ 5883 h 10000"/>
                <a:gd name="connsiteX11" fmla="*/ 2560 w 10000"/>
                <a:gd name="connsiteY11" fmla="*/ 5999 h 10000"/>
                <a:gd name="connsiteX12" fmla="*/ 2947 w 10000"/>
                <a:gd name="connsiteY12" fmla="*/ 6037 h 10000"/>
                <a:gd name="connsiteX13" fmla="*/ 3364 w 10000"/>
                <a:gd name="connsiteY13" fmla="*/ 5843 h 10000"/>
                <a:gd name="connsiteX14" fmla="*/ 3720 w 10000"/>
                <a:gd name="connsiteY14" fmla="*/ 5805 h 10000"/>
                <a:gd name="connsiteX15" fmla="*/ 3542 w 10000"/>
                <a:gd name="connsiteY15" fmla="*/ 6540 h 10000"/>
                <a:gd name="connsiteX16" fmla="*/ 3423 w 10000"/>
                <a:gd name="connsiteY16" fmla="*/ 7470 h 10000"/>
                <a:gd name="connsiteX17" fmla="*/ 3780 w 10000"/>
                <a:gd name="connsiteY17" fmla="*/ 8321 h 10000"/>
                <a:gd name="connsiteX18" fmla="*/ 3930 w 10000"/>
                <a:gd name="connsiteY18" fmla="*/ 8785 h 10000"/>
                <a:gd name="connsiteX19" fmla="*/ 4108 w 10000"/>
                <a:gd name="connsiteY19" fmla="*/ 9172 h 10000"/>
                <a:gd name="connsiteX20" fmla="*/ 4405 w 10000"/>
                <a:gd name="connsiteY20" fmla="*/ 9985 h 10000"/>
                <a:gd name="connsiteX21" fmla="*/ 4940 w 10000"/>
                <a:gd name="connsiteY21" fmla="*/ 9946 h 10000"/>
                <a:gd name="connsiteX22" fmla="*/ 5150 w 10000"/>
                <a:gd name="connsiteY22" fmla="*/ 9598 h 10000"/>
                <a:gd name="connsiteX23" fmla="*/ 5715 w 10000"/>
                <a:gd name="connsiteY23" fmla="*/ 9676 h 10000"/>
                <a:gd name="connsiteX24" fmla="*/ 6191 w 10000"/>
                <a:gd name="connsiteY24" fmla="*/ 9676 h 10000"/>
                <a:gd name="connsiteX25" fmla="*/ 6310 w 10000"/>
                <a:gd name="connsiteY25" fmla="*/ 9443 h 10000"/>
                <a:gd name="connsiteX26" fmla="*/ 6548 w 10000"/>
                <a:gd name="connsiteY26" fmla="*/ 9288 h 10000"/>
                <a:gd name="connsiteX27" fmla="*/ 6845 w 10000"/>
                <a:gd name="connsiteY27" fmla="*/ 9443 h 10000"/>
                <a:gd name="connsiteX28" fmla="*/ 6905 w 10000"/>
                <a:gd name="connsiteY28" fmla="*/ 9714 h 10000"/>
                <a:gd name="connsiteX29" fmla="*/ 7263 w 10000"/>
                <a:gd name="connsiteY29" fmla="*/ 9791 h 10000"/>
                <a:gd name="connsiteX30" fmla="*/ 7500 w 10000"/>
                <a:gd name="connsiteY30" fmla="*/ 9830 h 10000"/>
                <a:gd name="connsiteX31" fmla="*/ 7768 w 10000"/>
                <a:gd name="connsiteY31" fmla="*/ 9366 h 10000"/>
                <a:gd name="connsiteX32" fmla="*/ 8334 w 10000"/>
                <a:gd name="connsiteY32" fmla="*/ 9288 h 10000"/>
                <a:gd name="connsiteX33" fmla="*/ 9077 w 10000"/>
                <a:gd name="connsiteY33" fmla="*/ 9017 h 10000"/>
                <a:gd name="connsiteX34" fmla="*/ 9345 w 10000"/>
                <a:gd name="connsiteY34" fmla="*/ 8089 h 10000"/>
                <a:gd name="connsiteX35" fmla="*/ 9434 w 10000"/>
                <a:gd name="connsiteY35" fmla="*/ 7392 h 10000"/>
                <a:gd name="connsiteX36" fmla="*/ 9495 w 10000"/>
                <a:gd name="connsiteY36" fmla="*/ 6927 h 10000"/>
                <a:gd name="connsiteX37" fmla="*/ 10000 w 10000"/>
                <a:gd name="connsiteY37" fmla="*/ 6115 h 10000"/>
                <a:gd name="connsiteX38" fmla="*/ 9613 w 10000"/>
                <a:gd name="connsiteY38" fmla="*/ 5573 h 10000"/>
                <a:gd name="connsiteX39" fmla="*/ 9822 w 10000"/>
                <a:gd name="connsiteY39" fmla="*/ 4799 h 10000"/>
                <a:gd name="connsiteX40" fmla="*/ 9812 w 10000"/>
                <a:gd name="connsiteY40" fmla="*/ 4348 h 10000"/>
                <a:gd name="connsiteX41" fmla="*/ 9524 w 10000"/>
                <a:gd name="connsiteY41" fmla="*/ 4296 h 10000"/>
                <a:gd name="connsiteX42" fmla="*/ 9315 w 10000"/>
                <a:gd name="connsiteY42" fmla="*/ 4025 h 10000"/>
                <a:gd name="connsiteX43" fmla="*/ 8869 w 10000"/>
                <a:gd name="connsiteY43" fmla="*/ 3134 h 10000"/>
                <a:gd name="connsiteX44" fmla="*/ 8572 w 10000"/>
                <a:gd name="connsiteY44" fmla="*/ 3406 h 10000"/>
                <a:gd name="connsiteX45" fmla="*/ 8393 w 10000"/>
                <a:gd name="connsiteY45" fmla="*/ 3677 h 10000"/>
                <a:gd name="connsiteX46" fmla="*/ 8006 w 10000"/>
                <a:gd name="connsiteY46" fmla="*/ 3483 h 10000"/>
                <a:gd name="connsiteX47" fmla="*/ 7768 w 10000"/>
                <a:gd name="connsiteY47" fmla="*/ 3290 h 10000"/>
                <a:gd name="connsiteX48" fmla="*/ 7530 w 10000"/>
                <a:gd name="connsiteY48" fmla="*/ 3522 h 10000"/>
                <a:gd name="connsiteX49" fmla="*/ 7382 w 10000"/>
                <a:gd name="connsiteY49" fmla="*/ 3793 h 10000"/>
                <a:gd name="connsiteX50" fmla="*/ 7113 w 10000"/>
                <a:gd name="connsiteY50" fmla="*/ 3754 h 10000"/>
                <a:gd name="connsiteX51" fmla="*/ 6667 w 10000"/>
                <a:gd name="connsiteY51" fmla="*/ 3522 h 10000"/>
                <a:gd name="connsiteX52" fmla="*/ 6459 w 10000"/>
                <a:gd name="connsiteY52" fmla="*/ 3290 h 10000"/>
                <a:gd name="connsiteX53" fmla="*/ 6608 w 10000"/>
                <a:gd name="connsiteY53" fmla="*/ 2941 h 10000"/>
                <a:gd name="connsiteX54" fmla="*/ 6756 w 10000"/>
                <a:gd name="connsiteY54" fmla="*/ 2438 h 10000"/>
                <a:gd name="connsiteX55" fmla="*/ 6608 w 10000"/>
                <a:gd name="connsiteY55" fmla="*/ 2244 h 10000"/>
                <a:gd name="connsiteX56" fmla="*/ 6399 w 10000"/>
                <a:gd name="connsiteY56" fmla="*/ 2128 h 10000"/>
                <a:gd name="connsiteX57" fmla="*/ 6012 w 10000"/>
                <a:gd name="connsiteY57" fmla="*/ 1780 h 10000"/>
                <a:gd name="connsiteX58" fmla="*/ 5685 w 10000"/>
                <a:gd name="connsiteY58" fmla="*/ 1625 h 10000"/>
                <a:gd name="connsiteX59" fmla="*/ 5269 w 10000"/>
                <a:gd name="connsiteY59" fmla="*/ 1393 h 10000"/>
                <a:gd name="connsiteX60" fmla="*/ 5269 w 10000"/>
                <a:gd name="connsiteY60" fmla="*/ 1355 h 10000"/>
                <a:gd name="connsiteX61" fmla="*/ 4970 w 10000"/>
                <a:gd name="connsiteY61" fmla="*/ 1122 h 10000"/>
                <a:gd name="connsiteX62" fmla="*/ 5090 w 10000"/>
                <a:gd name="connsiteY62" fmla="*/ 658 h 10000"/>
                <a:gd name="connsiteX63" fmla="*/ 4851 w 10000"/>
                <a:gd name="connsiteY63" fmla="*/ 425 h 10000"/>
                <a:gd name="connsiteX64" fmla="*/ 4643 w 10000"/>
                <a:gd name="connsiteY64" fmla="*/ 0 h 10000"/>
                <a:gd name="connsiteX65" fmla="*/ 4435 w 10000"/>
                <a:gd name="connsiteY65" fmla="*/ 541 h 10000"/>
                <a:gd name="connsiteX66" fmla="*/ 4405 w 10000"/>
                <a:gd name="connsiteY66" fmla="*/ 1006 h 10000"/>
                <a:gd name="connsiteX67" fmla="*/ 3423 w 10000"/>
                <a:gd name="connsiteY67" fmla="*/ 658 h 10000"/>
                <a:gd name="connsiteX68" fmla="*/ 2977 w 10000"/>
                <a:gd name="connsiteY68" fmla="*/ 310 h 10000"/>
                <a:gd name="connsiteX69" fmla="*/ 2709 w 10000"/>
                <a:gd name="connsiteY69" fmla="*/ 232 h 10000"/>
                <a:gd name="connsiteX70" fmla="*/ 2382 w 10000"/>
                <a:gd name="connsiteY70" fmla="*/ 271 h 10000"/>
                <a:gd name="connsiteX71" fmla="*/ 2352 w 10000"/>
                <a:gd name="connsiteY71" fmla="*/ 503 h 10000"/>
                <a:gd name="connsiteX72" fmla="*/ 1936 w 10000"/>
                <a:gd name="connsiteY72" fmla="*/ 658 h 10000"/>
                <a:gd name="connsiteX73" fmla="*/ 1548 w 10000"/>
                <a:gd name="connsiteY73" fmla="*/ 735 h 10000"/>
                <a:gd name="connsiteX74" fmla="*/ 1102 w 10000"/>
                <a:gd name="connsiteY74" fmla="*/ 774 h 10000"/>
                <a:gd name="connsiteX75" fmla="*/ 894 w 10000"/>
                <a:gd name="connsiteY75" fmla="*/ 1006 h 10000"/>
                <a:gd name="connsiteX76" fmla="*/ 894 w 10000"/>
                <a:gd name="connsiteY76" fmla="*/ 1084 h 10000"/>
                <a:gd name="connsiteX77" fmla="*/ 447 w 10000"/>
                <a:gd name="connsiteY77" fmla="*/ 1044 h 10000"/>
                <a:gd name="connsiteX78" fmla="*/ 239 w 10000"/>
                <a:gd name="connsiteY78" fmla="*/ 1200 h 10000"/>
                <a:gd name="connsiteX79" fmla="*/ 179 w 10000"/>
                <a:gd name="connsiteY79" fmla="*/ 1625 h 10000"/>
                <a:gd name="connsiteX80" fmla="*/ 597 w 10000"/>
                <a:gd name="connsiteY80" fmla="*/ 2052 h 10000"/>
                <a:gd name="connsiteX81" fmla="*/ 745 w 10000"/>
                <a:gd name="connsiteY81" fmla="*/ 2438 h 10000"/>
                <a:gd name="connsiteX82" fmla="*/ 506 w 10000"/>
                <a:gd name="connsiteY82" fmla="*/ 2825 h 10000"/>
                <a:gd name="connsiteX83" fmla="*/ 179 w 10000"/>
                <a:gd name="connsiteY83" fmla="*/ 2709 h 10000"/>
                <a:gd name="connsiteX84" fmla="*/ 1 w 10000"/>
                <a:gd name="connsiteY84" fmla="*/ 3251 h 10000"/>
                <a:gd name="connsiteX85" fmla="*/ 150 w 10000"/>
                <a:gd name="connsiteY85" fmla="*/ 3522 h 10000"/>
                <a:gd name="connsiteX0" fmla="*/ 150 w 10000"/>
                <a:gd name="connsiteY0" fmla="*/ 3522 h 10000"/>
                <a:gd name="connsiteX1" fmla="*/ 328 w 10000"/>
                <a:gd name="connsiteY1" fmla="*/ 3831 h 10000"/>
                <a:gd name="connsiteX2" fmla="*/ 239 w 10000"/>
                <a:gd name="connsiteY2" fmla="*/ 4180 h 10000"/>
                <a:gd name="connsiteX3" fmla="*/ 179 w 10000"/>
                <a:gd name="connsiteY3" fmla="*/ 4412 h 10000"/>
                <a:gd name="connsiteX4" fmla="*/ 597 w 10000"/>
                <a:gd name="connsiteY4" fmla="*/ 4605 h 10000"/>
                <a:gd name="connsiteX5" fmla="*/ 834 w 10000"/>
                <a:gd name="connsiteY5" fmla="*/ 4915 h 10000"/>
                <a:gd name="connsiteX6" fmla="*/ 1221 w 10000"/>
                <a:gd name="connsiteY6" fmla="*/ 5186 h 10000"/>
                <a:gd name="connsiteX7" fmla="*/ 1399 w 10000"/>
                <a:gd name="connsiteY7" fmla="*/ 5457 h 10000"/>
                <a:gd name="connsiteX8" fmla="*/ 1637 w 10000"/>
                <a:gd name="connsiteY8" fmla="*/ 5883 h 10000"/>
                <a:gd name="connsiteX9" fmla="*/ 1936 w 10000"/>
                <a:gd name="connsiteY9" fmla="*/ 5999 h 10000"/>
                <a:gd name="connsiteX10" fmla="*/ 2233 w 10000"/>
                <a:gd name="connsiteY10" fmla="*/ 5883 h 10000"/>
                <a:gd name="connsiteX11" fmla="*/ 2560 w 10000"/>
                <a:gd name="connsiteY11" fmla="*/ 5999 h 10000"/>
                <a:gd name="connsiteX12" fmla="*/ 2947 w 10000"/>
                <a:gd name="connsiteY12" fmla="*/ 6037 h 10000"/>
                <a:gd name="connsiteX13" fmla="*/ 3364 w 10000"/>
                <a:gd name="connsiteY13" fmla="*/ 5843 h 10000"/>
                <a:gd name="connsiteX14" fmla="*/ 3720 w 10000"/>
                <a:gd name="connsiteY14" fmla="*/ 5805 h 10000"/>
                <a:gd name="connsiteX15" fmla="*/ 3542 w 10000"/>
                <a:gd name="connsiteY15" fmla="*/ 6540 h 10000"/>
                <a:gd name="connsiteX16" fmla="*/ 3423 w 10000"/>
                <a:gd name="connsiteY16" fmla="*/ 7470 h 10000"/>
                <a:gd name="connsiteX17" fmla="*/ 3780 w 10000"/>
                <a:gd name="connsiteY17" fmla="*/ 8321 h 10000"/>
                <a:gd name="connsiteX18" fmla="*/ 3930 w 10000"/>
                <a:gd name="connsiteY18" fmla="*/ 8785 h 10000"/>
                <a:gd name="connsiteX19" fmla="*/ 4108 w 10000"/>
                <a:gd name="connsiteY19" fmla="*/ 9172 h 10000"/>
                <a:gd name="connsiteX20" fmla="*/ 4405 w 10000"/>
                <a:gd name="connsiteY20" fmla="*/ 9985 h 10000"/>
                <a:gd name="connsiteX21" fmla="*/ 4940 w 10000"/>
                <a:gd name="connsiteY21" fmla="*/ 9946 h 10000"/>
                <a:gd name="connsiteX22" fmla="*/ 5150 w 10000"/>
                <a:gd name="connsiteY22" fmla="*/ 9598 h 10000"/>
                <a:gd name="connsiteX23" fmla="*/ 5715 w 10000"/>
                <a:gd name="connsiteY23" fmla="*/ 9676 h 10000"/>
                <a:gd name="connsiteX24" fmla="*/ 6191 w 10000"/>
                <a:gd name="connsiteY24" fmla="*/ 9676 h 10000"/>
                <a:gd name="connsiteX25" fmla="*/ 6310 w 10000"/>
                <a:gd name="connsiteY25" fmla="*/ 9443 h 10000"/>
                <a:gd name="connsiteX26" fmla="*/ 6548 w 10000"/>
                <a:gd name="connsiteY26" fmla="*/ 9288 h 10000"/>
                <a:gd name="connsiteX27" fmla="*/ 6845 w 10000"/>
                <a:gd name="connsiteY27" fmla="*/ 9443 h 10000"/>
                <a:gd name="connsiteX28" fmla="*/ 6905 w 10000"/>
                <a:gd name="connsiteY28" fmla="*/ 9714 h 10000"/>
                <a:gd name="connsiteX29" fmla="*/ 7263 w 10000"/>
                <a:gd name="connsiteY29" fmla="*/ 9791 h 10000"/>
                <a:gd name="connsiteX30" fmla="*/ 7500 w 10000"/>
                <a:gd name="connsiteY30" fmla="*/ 9830 h 10000"/>
                <a:gd name="connsiteX31" fmla="*/ 7768 w 10000"/>
                <a:gd name="connsiteY31" fmla="*/ 9366 h 10000"/>
                <a:gd name="connsiteX32" fmla="*/ 8334 w 10000"/>
                <a:gd name="connsiteY32" fmla="*/ 9288 h 10000"/>
                <a:gd name="connsiteX33" fmla="*/ 9077 w 10000"/>
                <a:gd name="connsiteY33" fmla="*/ 9017 h 10000"/>
                <a:gd name="connsiteX34" fmla="*/ 9345 w 10000"/>
                <a:gd name="connsiteY34" fmla="*/ 8089 h 10000"/>
                <a:gd name="connsiteX35" fmla="*/ 9434 w 10000"/>
                <a:gd name="connsiteY35" fmla="*/ 7392 h 10000"/>
                <a:gd name="connsiteX36" fmla="*/ 9495 w 10000"/>
                <a:gd name="connsiteY36" fmla="*/ 6927 h 10000"/>
                <a:gd name="connsiteX37" fmla="*/ 10000 w 10000"/>
                <a:gd name="connsiteY37" fmla="*/ 6115 h 10000"/>
                <a:gd name="connsiteX38" fmla="*/ 9613 w 10000"/>
                <a:gd name="connsiteY38" fmla="*/ 5573 h 10000"/>
                <a:gd name="connsiteX39" fmla="*/ 9822 w 10000"/>
                <a:gd name="connsiteY39" fmla="*/ 4799 h 10000"/>
                <a:gd name="connsiteX40" fmla="*/ 9812 w 10000"/>
                <a:gd name="connsiteY40" fmla="*/ 4348 h 10000"/>
                <a:gd name="connsiteX41" fmla="*/ 9524 w 10000"/>
                <a:gd name="connsiteY41" fmla="*/ 4296 h 10000"/>
                <a:gd name="connsiteX42" fmla="*/ 9315 w 10000"/>
                <a:gd name="connsiteY42" fmla="*/ 4025 h 10000"/>
                <a:gd name="connsiteX43" fmla="*/ 8869 w 10000"/>
                <a:gd name="connsiteY43" fmla="*/ 3134 h 10000"/>
                <a:gd name="connsiteX44" fmla="*/ 8572 w 10000"/>
                <a:gd name="connsiteY44" fmla="*/ 3406 h 10000"/>
                <a:gd name="connsiteX45" fmla="*/ 8393 w 10000"/>
                <a:gd name="connsiteY45" fmla="*/ 3677 h 10000"/>
                <a:gd name="connsiteX46" fmla="*/ 8006 w 10000"/>
                <a:gd name="connsiteY46" fmla="*/ 3483 h 10000"/>
                <a:gd name="connsiteX47" fmla="*/ 7768 w 10000"/>
                <a:gd name="connsiteY47" fmla="*/ 3290 h 10000"/>
                <a:gd name="connsiteX48" fmla="*/ 7530 w 10000"/>
                <a:gd name="connsiteY48" fmla="*/ 3522 h 10000"/>
                <a:gd name="connsiteX49" fmla="*/ 7382 w 10000"/>
                <a:gd name="connsiteY49" fmla="*/ 3793 h 10000"/>
                <a:gd name="connsiteX50" fmla="*/ 7113 w 10000"/>
                <a:gd name="connsiteY50" fmla="*/ 3754 h 10000"/>
                <a:gd name="connsiteX51" fmla="*/ 6667 w 10000"/>
                <a:gd name="connsiteY51" fmla="*/ 3522 h 10000"/>
                <a:gd name="connsiteX52" fmla="*/ 6459 w 10000"/>
                <a:gd name="connsiteY52" fmla="*/ 3290 h 10000"/>
                <a:gd name="connsiteX53" fmla="*/ 6608 w 10000"/>
                <a:gd name="connsiteY53" fmla="*/ 2941 h 10000"/>
                <a:gd name="connsiteX54" fmla="*/ 6756 w 10000"/>
                <a:gd name="connsiteY54" fmla="*/ 2438 h 10000"/>
                <a:gd name="connsiteX55" fmla="*/ 6608 w 10000"/>
                <a:gd name="connsiteY55" fmla="*/ 2244 h 10000"/>
                <a:gd name="connsiteX56" fmla="*/ 6399 w 10000"/>
                <a:gd name="connsiteY56" fmla="*/ 2128 h 10000"/>
                <a:gd name="connsiteX57" fmla="*/ 6012 w 10000"/>
                <a:gd name="connsiteY57" fmla="*/ 1780 h 10000"/>
                <a:gd name="connsiteX58" fmla="*/ 5685 w 10000"/>
                <a:gd name="connsiteY58" fmla="*/ 1625 h 10000"/>
                <a:gd name="connsiteX59" fmla="*/ 5269 w 10000"/>
                <a:gd name="connsiteY59" fmla="*/ 1393 h 10000"/>
                <a:gd name="connsiteX60" fmla="*/ 5269 w 10000"/>
                <a:gd name="connsiteY60" fmla="*/ 1355 h 10000"/>
                <a:gd name="connsiteX61" fmla="*/ 4970 w 10000"/>
                <a:gd name="connsiteY61" fmla="*/ 1122 h 10000"/>
                <a:gd name="connsiteX62" fmla="*/ 5090 w 10000"/>
                <a:gd name="connsiteY62" fmla="*/ 658 h 10000"/>
                <a:gd name="connsiteX63" fmla="*/ 4851 w 10000"/>
                <a:gd name="connsiteY63" fmla="*/ 425 h 10000"/>
                <a:gd name="connsiteX64" fmla="*/ 4643 w 10000"/>
                <a:gd name="connsiteY64" fmla="*/ 0 h 10000"/>
                <a:gd name="connsiteX65" fmla="*/ 4435 w 10000"/>
                <a:gd name="connsiteY65" fmla="*/ 541 h 10000"/>
                <a:gd name="connsiteX66" fmla="*/ 4405 w 10000"/>
                <a:gd name="connsiteY66" fmla="*/ 1006 h 10000"/>
                <a:gd name="connsiteX67" fmla="*/ 3423 w 10000"/>
                <a:gd name="connsiteY67" fmla="*/ 658 h 10000"/>
                <a:gd name="connsiteX68" fmla="*/ 2977 w 10000"/>
                <a:gd name="connsiteY68" fmla="*/ 310 h 10000"/>
                <a:gd name="connsiteX69" fmla="*/ 2709 w 10000"/>
                <a:gd name="connsiteY69" fmla="*/ 232 h 10000"/>
                <a:gd name="connsiteX70" fmla="*/ 2382 w 10000"/>
                <a:gd name="connsiteY70" fmla="*/ 271 h 10000"/>
                <a:gd name="connsiteX71" fmla="*/ 2352 w 10000"/>
                <a:gd name="connsiteY71" fmla="*/ 503 h 10000"/>
                <a:gd name="connsiteX72" fmla="*/ 1936 w 10000"/>
                <a:gd name="connsiteY72" fmla="*/ 658 h 10000"/>
                <a:gd name="connsiteX73" fmla="*/ 1548 w 10000"/>
                <a:gd name="connsiteY73" fmla="*/ 735 h 10000"/>
                <a:gd name="connsiteX74" fmla="*/ 1102 w 10000"/>
                <a:gd name="connsiteY74" fmla="*/ 774 h 10000"/>
                <a:gd name="connsiteX75" fmla="*/ 894 w 10000"/>
                <a:gd name="connsiteY75" fmla="*/ 1006 h 10000"/>
                <a:gd name="connsiteX76" fmla="*/ 894 w 10000"/>
                <a:gd name="connsiteY76" fmla="*/ 1084 h 10000"/>
                <a:gd name="connsiteX77" fmla="*/ 447 w 10000"/>
                <a:gd name="connsiteY77" fmla="*/ 1044 h 10000"/>
                <a:gd name="connsiteX78" fmla="*/ 239 w 10000"/>
                <a:gd name="connsiteY78" fmla="*/ 1200 h 10000"/>
                <a:gd name="connsiteX79" fmla="*/ 179 w 10000"/>
                <a:gd name="connsiteY79" fmla="*/ 1625 h 10000"/>
                <a:gd name="connsiteX80" fmla="*/ 597 w 10000"/>
                <a:gd name="connsiteY80" fmla="*/ 2052 h 10000"/>
                <a:gd name="connsiteX81" fmla="*/ 745 w 10000"/>
                <a:gd name="connsiteY81" fmla="*/ 2438 h 10000"/>
                <a:gd name="connsiteX82" fmla="*/ 506 w 10000"/>
                <a:gd name="connsiteY82" fmla="*/ 2825 h 10000"/>
                <a:gd name="connsiteX83" fmla="*/ 179 w 10000"/>
                <a:gd name="connsiteY83" fmla="*/ 2709 h 10000"/>
                <a:gd name="connsiteX84" fmla="*/ 1 w 10000"/>
                <a:gd name="connsiteY84" fmla="*/ 3251 h 10000"/>
                <a:gd name="connsiteX85" fmla="*/ 150 w 10000"/>
                <a:gd name="connsiteY85" fmla="*/ 35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000" h="10000">
                  <a:moveTo>
                    <a:pt x="150" y="3522"/>
                  </a:moveTo>
                  <a:cubicBezTo>
                    <a:pt x="189" y="3664"/>
                    <a:pt x="259" y="3702"/>
                    <a:pt x="328" y="3831"/>
                  </a:cubicBezTo>
                  <a:cubicBezTo>
                    <a:pt x="298" y="3947"/>
                    <a:pt x="269" y="4064"/>
                    <a:pt x="239" y="4180"/>
                  </a:cubicBezTo>
                  <a:cubicBezTo>
                    <a:pt x="219" y="4258"/>
                    <a:pt x="179" y="4412"/>
                    <a:pt x="179" y="4412"/>
                  </a:cubicBezTo>
                  <a:cubicBezTo>
                    <a:pt x="715" y="4374"/>
                    <a:pt x="387" y="4334"/>
                    <a:pt x="597" y="4605"/>
                  </a:cubicBezTo>
                  <a:cubicBezTo>
                    <a:pt x="626" y="4605"/>
                    <a:pt x="715" y="4812"/>
                    <a:pt x="834" y="4915"/>
                  </a:cubicBezTo>
                  <a:cubicBezTo>
                    <a:pt x="904" y="4993"/>
                    <a:pt x="1171" y="5108"/>
                    <a:pt x="1221" y="5186"/>
                  </a:cubicBezTo>
                  <a:cubicBezTo>
                    <a:pt x="1300" y="5315"/>
                    <a:pt x="1251" y="5392"/>
                    <a:pt x="1399" y="5457"/>
                  </a:cubicBezTo>
                  <a:cubicBezTo>
                    <a:pt x="1469" y="5586"/>
                    <a:pt x="1528" y="5831"/>
                    <a:pt x="1637" y="5883"/>
                  </a:cubicBezTo>
                  <a:cubicBezTo>
                    <a:pt x="1698" y="5908"/>
                    <a:pt x="1936" y="5999"/>
                    <a:pt x="1936" y="5999"/>
                  </a:cubicBezTo>
                  <a:cubicBezTo>
                    <a:pt x="2114" y="5934"/>
                    <a:pt x="2015" y="5973"/>
                    <a:pt x="2233" y="5883"/>
                  </a:cubicBezTo>
                  <a:cubicBezTo>
                    <a:pt x="2263" y="5870"/>
                    <a:pt x="2560" y="5999"/>
                    <a:pt x="2560" y="5999"/>
                  </a:cubicBezTo>
                  <a:cubicBezTo>
                    <a:pt x="2669" y="6037"/>
                    <a:pt x="2838" y="5986"/>
                    <a:pt x="2947" y="6037"/>
                  </a:cubicBezTo>
                  <a:cubicBezTo>
                    <a:pt x="3294" y="6011"/>
                    <a:pt x="3056" y="5896"/>
                    <a:pt x="3364" y="5843"/>
                  </a:cubicBezTo>
                  <a:cubicBezTo>
                    <a:pt x="3483" y="5792"/>
                    <a:pt x="3592" y="5754"/>
                    <a:pt x="3720" y="5805"/>
                  </a:cubicBezTo>
                  <a:cubicBezTo>
                    <a:pt x="3691" y="6102"/>
                    <a:pt x="3900" y="5999"/>
                    <a:pt x="3542" y="6540"/>
                  </a:cubicBezTo>
                  <a:cubicBezTo>
                    <a:pt x="3720" y="7237"/>
                    <a:pt x="3750" y="6967"/>
                    <a:pt x="3423" y="7470"/>
                  </a:cubicBezTo>
                  <a:cubicBezTo>
                    <a:pt x="3473" y="7933"/>
                    <a:pt x="3542" y="8114"/>
                    <a:pt x="3780" y="8321"/>
                  </a:cubicBezTo>
                  <a:cubicBezTo>
                    <a:pt x="3879" y="8514"/>
                    <a:pt x="3879" y="8553"/>
                    <a:pt x="3930" y="8785"/>
                  </a:cubicBezTo>
                  <a:cubicBezTo>
                    <a:pt x="3959" y="8914"/>
                    <a:pt x="4049" y="9069"/>
                    <a:pt x="4108" y="9172"/>
                  </a:cubicBezTo>
                  <a:cubicBezTo>
                    <a:pt x="4376" y="9560"/>
                    <a:pt x="3780" y="10101"/>
                    <a:pt x="4405" y="9985"/>
                  </a:cubicBezTo>
                  <a:cubicBezTo>
                    <a:pt x="4604" y="10011"/>
                    <a:pt x="4742" y="9933"/>
                    <a:pt x="4940" y="9946"/>
                  </a:cubicBezTo>
                  <a:cubicBezTo>
                    <a:pt x="4980" y="9779"/>
                    <a:pt x="5031" y="9701"/>
                    <a:pt x="5150" y="9598"/>
                  </a:cubicBezTo>
                  <a:cubicBezTo>
                    <a:pt x="5368" y="9533"/>
                    <a:pt x="5516" y="9701"/>
                    <a:pt x="5715" y="9676"/>
                  </a:cubicBezTo>
                  <a:cubicBezTo>
                    <a:pt x="5883" y="9688"/>
                    <a:pt x="6091" y="9714"/>
                    <a:pt x="6191" y="9676"/>
                  </a:cubicBezTo>
                  <a:cubicBezTo>
                    <a:pt x="6221" y="9676"/>
                    <a:pt x="6290" y="9469"/>
                    <a:pt x="6310" y="9443"/>
                  </a:cubicBezTo>
                  <a:cubicBezTo>
                    <a:pt x="6370" y="9353"/>
                    <a:pt x="6459" y="9327"/>
                    <a:pt x="6548" y="9288"/>
                  </a:cubicBezTo>
                  <a:cubicBezTo>
                    <a:pt x="6637" y="9327"/>
                    <a:pt x="6796" y="9327"/>
                    <a:pt x="6845" y="9443"/>
                  </a:cubicBezTo>
                  <a:cubicBezTo>
                    <a:pt x="6885" y="9520"/>
                    <a:pt x="6835" y="9676"/>
                    <a:pt x="6905" y="9714"/>
                  </a:cubicBezTo>
                  <a:cubicBezTo>
                    <a:pt x="7014" y="9779"/>
                    <a:pt x="7143" y="9753"/>
                    <a:pt x="7263" y="9791"/>
                  </a:cubicBezTo>
                  <a:cubicBezTo>
                    <a:pt x="7382" y="10036"/>
                    <a:pt x="7312" y="9882"/>
                    <a:pt x="7500" y="9830"/>
                  </a:cubicBezTo>
                  <a:cubicBezTo>
                    <a:pt x="7600" y="9779"/>
                    <a:pt x="7619" y="9443"/>
                    <a:pt x="7768" y="9366"/>
                  </a:cubicBezTo>
                  <a:cubicBezTo>
                    <a:pt x="7976" y="9249"/>
                    <a:pt x="8105" y="9301"/>
                    <a:pt x="8334" y="9288"/>
                  </a:cubicBezTo>
                  <a:cubicBezTo>
                    <a:pt x="8502" y="9146"/>
                    <a:pt x="8869" y="9249"/>
                    <a:pt x="9077" y="9017"/>
                  </a:cubicBezTo>
                  <a:cubicBezTo>
                    <a:pt x="9236" y="8708"/>
                    <a:pt x="9256" y="8436"/>
                    <a:pt x="9345" y="8089"/>
                  </a:cubicBezTo>
                  <a:cubicBezTo>
                    <a:pt x="9365" y="7843"/>
                    <a:pt x="9375" y="7624"/>
                    <a:pt x="9434" y="7392"/>
                  </a:cubicBezTo>
                  <a:cubicBezTo>
                    <a:pt x="9465" y="7276"/>
                    <a:pt x="9495" y="6927"/>
                    <a:pt x="9495" y="6927"/>
                  </a:cubicBezTo>
                  <a:cubicBezTo>
                    <a:pt x="9524" y="6373"/>
                    <a:pt x="9584" y="6502"/>
                    <a:pt x="10000" y="6115"/>
                  </a:cubicBezTo>
                  <a:cubicBezTo>
                    <a:pt x="9822" y="5843"/>
                    <a:pt x="9613" y="5960"/>
                    <a:pt x="9613" y="5573"/>
                  </a:cubicBezTo>
                  <a:cubicBezTo>
                    <a:pt x="9564" y="5237"/>
                    <a:pt x="9683" y="5070"/>
                    <a:pt x="9822" y="4799"/>
                  </a:cubicBezTo>
                  <a:cubicBezTo>
                    <a:pt x="9812" y="4644"/>
                    <a:pt x="9891" y="4464"/>
                    <a:pt x="9812" y="4348"/>
                  </a:cubicBezTo>
                  <a:cubicBezTo>
                    <a:pt x="9752" y="4245"/>
                    <a:pt x="9623" y="4334"/>
                    <a:pt x="9524" y="4296"/>
                  </a:cubicBezTo>
                  <a:cubicBezTo>
                    <a:pt x="9475" y="4283"/>
                    <a:pt x="9355" y="4064"/>
                    <a:pt x="9315" y="4025"/>
                  </a:cubicBezTo>
                  <a:cubicBezTo>
                    <a:pt x="9226" y="3406"/>
                    <a:pt x="9285" y="3251"/>
                    <a:pt x="8869" y="3134"/>
                  </a:cubicBezTo>
                  <a:cubicBezTo>
                    <a:pt x="8552" y="3212"/>
                    <a:pt x="8750" y="3212"/>
                    <a:pt x="8572" y="3406"/>
                  </a:cubicBezTo>
                  <a:cubicBezTo>
                    <a:pt x="8522" y="3458"/>
                    <a:pt x="8453" y="3625"/>
                    <a:pt x="8393" y="3677"/>
                  </a:cubicBezTo>
                  <a:cubicBezTo>
                    <a:pt x="8135" y="3651"/>
                    <a:pt x="8194" y="3651"/>
                    <a:pt x="8006" y="3483"/>
                  </a:cubicBezTo>
                  <a:cubicBezTo>
                    <a:pt x="7946" y="3367"/>
                    <a:pt x="7768" y="3290"/>
                    <a:pt x="7768" y="3290"/>
                  </a:cubicBezTo>
                  <a:cubicBezTo>
                    <a:pt x="7689" y="3355"/>
                    <a:pt x="7590" y="3418"/>
                    <a:pt x="7530" y="3522"/>
                  </a:cubicBezTo>
                  <a:cubicBezTo>
                    <a:pt x="7491" y="3599"/>
                    <a:pt x="7451" y="3767"/>
                    <a:pt x="7382" y="3793"/>
                  </a:cubicBezTo>
                  <a:cubicBezTo>
                    <a:pt x="7292" y="3831"/>
                    <a:pt x="7113" y="3754"/>
                    <a:pt x="7113" y="3754"/>
                  </a:cubicBezTo>
                  <a:cubicBezTo>
                    <a:pt x="6974" y="3741"/>
                    <a:pt x="6806" y="3561"/>
                    <a:pt x="6667" y="3522"/>
                  </a:cubicBezTo>
                  <a:cubicBezTo>
                    <a:pt x="6598" y="3496"/>
                    <a:pt x="6489" y="3406"/>
                    <a:pt x="6459" y="3290"/>
                  </a:cubicBezTo>
                  <a:cubicBezTo>
                    <a:pt x="6528" y="3019"/>
                    <a:pt x="6419" y="3187"/>
                    <a:pt x="6608" y="2941"/>
                  </a:cubicBezTo>
                  <a:cubicBezTo>
                    <a:pt x="6707" y="2812"/>
                    <a:pt x="6717" y="2580"/>
                    <a:pt x="6756" y="2438"/>
                  </a:cubicBezTo>
                  <a:cubicBezTo>
                    <a:pt x="6746" y="2322"/>
                    <a:pt x="6647" y="2347"/>
                    <a:pt x="6608" y="2244"/>
                  </a:cubicBezTo>
                  <a:cubicBezTo>
                    <a:pt x="6588" y="2193"/>
                    <a:pt x="6439" y="2155"/>
                    <a:pt x="6399" y="2128"/>
                  </a:cubicBezTo>
                  <a:cubicBezTo>
                    <a:pt x="6241" y="2012"/>
                    <a:pt x="6171" y="1922"/>
                    <a:pt x="6012" y="1780"/>
                  </a:cubicBezTo>
                  <a:cubicBezTo>
                    <a:pt x="5913" y="1703"/>
                    <a:pt x="5685" y="1625"/>
                    <a:pt x="5685" y="1625"/>
                  </a:cubicBezTo>
                  <a:cubicBezTo>
                    <a:pt x="5556" y="1509"/>
                    <a:pt x="5417" y="1444"/>
                    <a:pt x="5269" y="1393"/>
                  </a:cubicBezTo>
                  <a:cubicBezTo>
                    <a:pt x="5209" y="1368"/>
                    <a:pt x="5506" y="1432"/>
                    <a:pt x="5269" y="1355"/>
                  </a:cubicBezTo>
                  <a:cubicBezTo>
                    <a:pt x="5229" y="1032"/>
                    <a:pt x="4883" y="1498"/>
                    <a:pt x="4970" y="1122"/>
                  </a:cubicBezTo>
                  <a:cubicBezTo>
                    <a:pt x="5051" y="968"/>
                    <a:pt x="5239" y="593"/>
                    <a:pt x="5090" y="658"/>
                  </a:cubicBezTo>
                  <a:cubicBezTo>
                    <a:pt x="4921" y="581"/>
                    <a:pt x="4931" y="593"/>
                    <a:pt x="4851" y="425"/>
                  </a:cubicBezTo>
                  <a:cubicBezTo>
                    <a:pt x="4782" y="297"/>
                    <a:pt x="4742" y="90"/>
                    <a:pt x="4643" y="0"/>
                  </a:cubicBezTo>
                  <a:cubicBezTo>
                    <a:pt x="4534" y="206"/>
                    <a:pt x="4504" y="310"/>
                    <a:pt x="4435" y="541"/>
                  </a:cubicBezTo>
                  <a:cubicBezTo>
                    <a:pt x="4425" y="697"/>
                    <a:pt x="4514" y="941"/>
                    <a:pt x="4405" y="1006"/>
                  </a:cubicBezTo>
                  <a:cubicBezTo>
                    <a:pt x="3631" y="852"/>
                    <a:pt x="3820" y="787"/>
                    <a:pt x="3423" y="658"/>
                  </a:cubicBezTo>
                  <a:cubicBezTo>
                    <a:pt x="3245" y="425"/>
                    <a:pt x="3235" y="425"/>
                    <a:pt x="2977" y="310"/>
                  </a:cubicBezTo>
                  <a:cubicBezTo>
                    <a:pt x="2898" y="155"/>
                    <a:pt x="2848" y="271"/>
                    <a:pt x="2709" y="232"/>
                  </a:cubicBezTo>
                  <a:cubicBezTo>
                    <a:pt x="2600" y="245"/>
                    <a:pt x="2481" y="194"/>
                    <a:pt x="2382" y="271"/>
                  </a:cubicBezTo>
                  <a:cubicBezTo>
                    <a:pt x="2332" y="310"/>
                    <a:pt x="2382" y="438"/>
                    <a:pt x="2352" y="503"/>
                  </a:cubicBezTo>
                  <a:cubicBezTo>
                    <a:pt x="2302" y="606"/>
                    <a:pt x="1975" y="658"/>
                    <a:pt x="1936" y="658"/>
                  </a:cubicBezTo>
                  <a:cubicBezTo>
                    <a:pt x="1787" y="722"/>
                    <a:pt x="1698" y="697"/>
                    <a:pt x="1548" y="735"/>
                  </a:cubicBezTo>
                  <a:cubicBezTo>
                    <a:pt x="1310" y="941"/>
                    <a:pt x="1688" y="671"/>
                    <a:pt x="1102" y="774"/>
                  </a:cubicBezTo>
                  <a:cubicBezTo>
                    <a:pt x="1003" y="825"/>
                    <a:pt x="924" y="955"/>
                    <a:pt x="894" y="1006"/>
                  </a:cubicBezTo>
                  <a:cubicBezTo>
                    <a:pt x="864" y="1058"/>
                    <a:pt x="963" y="1084"/>
                    <a:pt x="894" y="1084"/>
                  </a:cubicBezTo>
                  <a:cubicBezTo>
                    <a:pt x="725" y="1174"/>
                    <a:pt x="626" y="1019"/>
                    <a:pt x="447" y="1044"/>
                  </a:cubicBezTo>
                  <a:cubicBezTo>
                    <a:pt x="407" y="1058"/>
                    <a:pt x="269" y="1161"/>
                    <a:pt x="239" y="1200"/>
                  </a:cubicBezTo>
                  <a:cubicBezTo>
                    <a:pt x="199" y="1265"/>
                    <a:pt x="179" y="1625"/>
                    <a:pt x="179" y="1625"/>
                  </a:cubicBezTo>
                  <a:cubicBezTo>
                    <a:pt x="209" y="2077"/>
                    <a:pt x="288" y="1922"/>
                    <a:pt x="597" y="2052"/>
                  </a:cubicBezTo>
                  <a:cubicBezTo>
                    <a:pt x="646" y="2155"/>
                    <a:pt x="745" y="2438"/>
                    <a:pt x="745" y="2438"/>
                  </a:cubicBezTo>
                  <a:cubicBezTo>
                    <a:pt x="715" y="2683"/>
                    <a:pt x="686" y="2761"/>
                    <a:pt x="506" y="2825"/>
                  </a:cubicBezTo>
                  <a:cubicBezTo>
                    <a:pt x="298" y="2644"/>
                    <a:pt x="338" y="2644"/>
                    <a:pt x="179" y="2709"/>
                  </a:cubicBezTo>
                  <a:cubicBezTo>
                    <a:pt x="120" y="2928"/>
                    <a:pt x="130" y="3083"/>
                    <a:pt x="1" y="3251"/>
                  </a:cubicBezTo>
                  <a:cubicBezTo>
                    <a:pt x="-9" y="3380"/>
                    <a:pt x="110" y="3431"/>
                    <a:pt x="150" y="352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2006122" y="1381814"/>
              <a:ext cx="306484" cy="258771"/>
            </a:xfrm>
            <a:custGeom>
              <a:avLst/>
              <a:gdLst>
                <a:gd name="T0" fmla="*/ 187 w 589"/>
                <a:gd name="T1" fmla="*/ 416 h 431"/>
                <a:gd name="T2" fmla="*/ 130 w 589"/>
                <a:gd name="T3" fmla="*/ 338 h 431"/>
                <a:gd name="T4" fmla="*/ 121 w 589"/>
                <a:gd name="T5" fmla="*/ 287 h 431"/>
                <a:gd name="T6" fmla="*/ 100 w 589"/>
                <a:gd name="T7" fmla="*/ 251 h 431"/>
                <a:gd name="T8" fmla="*/ 67 w 589"/>
                <a:gd name="T9" fmla="*/ 230 h 431"/>
                <a:gd name="T10" fmla="*/ 16 w 589"/>
                <a:gd name="T11" fmla="*/ 221 h 431"/>
                <a:gd name="T12" fmla="*/ 10 w 589"/>
                <a:gd name="T13" fmla="*/ 110 h 431"/>
                <a:gd name="T14" fmla="*/ 34 w 589"/>
                <a:gd name="T15" fmla="*/ 101 h 431"/>
                <a:gd name="T16" fmla="*/ 82 w 589"/>
                <a:gd name="T17" fmla="*/ 98 h 431"/>
                <a:gd name="T18" fmla="*/ 124 w 589"/>
                <a:gd name="T19" fmla="*/ 71 h 431"/>
                <a:gd name="T20" fmla="*/ 172 w 589"/>
                <a:gd name="T21" fmla="*/ 59 h 431"/>
                <a:gd name="T22" fmla="*/ 208 w 589"/>
                <a:gd name="T23" fmla="*/ 32 h 431"/>
                <a:gd name="T24" fmla="*/ 226 w 589"/>
                <a:gd name="T25" fmla="*/ 5 h 431"/>
                <a:gd name="T26" fmla="*/ 277 w 589"/>
                <a:gd name="T27" fmla="*/ 5 h 431"/>
                <a:gd name="T28" fmla="*/ 343 w 589"/>
                <a:gd name="T29" fmla="*/ 32 h 431"/>
                <a:gd name="T30" fmla="*/ 367 w 589"/>
                <a:gd name="T31" fmla="*/ 56 h 431"/>
                <a:gd name="T32" fmla="*/ 406 w 589"/>
                <a:gd name="T33" fmla="*/ 116 h 431"/>
                <a:gd name="T34" fmla="*/ 451 w 589"/>
                <a:gd name="T35" fmla="*/ 110 h 431"/>
                <a:gd name="T36" fmla="*/ 475 w 589"/>
                <a:gd name="T37" fmla="*/ 137 h 431"/>
                <a:gd name="T38" fmla="*/ 502 w 589"/>
                <a:gd name="T39" fmla="*/ 176 h 431"/>
                <a:gd name="T40" fmla="*/ 535 w 589"/>
                <a:gd name="T41" fmla="*/ 200 h 431"/>
                <a:gd name="T42" fmla="*/ 520 w 589"/>
                <a:gd name="T43" fmla="*/ 236 h 431"/>
                <a:gd name="T44" fmla="*/ 538 w 589"/>
                <a:gd name="T45" fmla="*/ 293 h 431"/>
                <a:gd name="T46" fmla="*/ 574 w 589"/>
                <a:gd name="T47" fmla="*/ 314 h 431"/>
                <a:gd name="T48" fmla="*/ 541 w 589"/>
                <a:gd name="T49" fmla="*/ 350 h 431"/>
                <a:gd name="T50" fmla="*/ 523 w 589"/>
                <a:gd name="T51" fmla="*/ 353 h 431"/>
                <a:gd name="T52" fmla="*/ 508 w 589"/>
                <a:gd name="T53" fmla="*/ 383 h 431"/>
                <a:gd name="T54" fmla="*/ 490 w 589"/>
                <a:gd name="T55" fmla="*/ 395 h 431"/>
                <a:gd name="T56" fmla="*/ 454 w 589"/>
                <a:gd name="T57" fmla="*/ 383 h 431"/>
                <a:gd name="T58" fmla="*/ 433 w 589"/>
                <a:gd name="T59" fmla="*/ 395 h 431"/>
                <a:gd name="T60" fmla="*/ 427 w 589"/>
                <a:gd name="T61" fmla="*/ 404 h 431"/>
                <a:gd name="T62" fmla="*/ 394 w 589"/>
                <a:gd name="T63" fmla="*/ 419 h 431"/>
                <a:gd name="T64" fmla="*/ 367 w 589"/>
                <a:gd name="T65" fmla="*/ 425 h 431"/>
                <a:gd name="T66" fmla="*/ 346 w 589"/>
                <a:gd name="T67" fmla="*/ 392 h 431"/>
                <a:gd name="T68" fmla="*/ 286 w 589"/>
                <a:gd name="T69" fmla="*/ 419 h 431"/>
                <a:gd name="T70" fmla="*/ 223 w 589"/>
                <a:gd name="T71" fmla="*/ 410 h 431"/>
                <a:gd name="T72" fmla="*/ 205 w 589"/>
                <a:gd name="T73" fmla="*/ 422 h 431"/>
                <a:gd name="T74" fmla="*/ 187 w 589"/>
                <a:gd name="T75" fmla="*/ 416 h 431"/>
                <a:gd name="connsiteX0" fmla="*/ 3088 w 9754"/>
                <a:gd name="connsiteY0" fmla="*/ 9536 h 9745"/>
                <a:gd name="connsiteX1" fmla="*/ 2120 w 9754"/>
                <a:gd name="connsiteY1" fmla="*/ 7726 h 9745"/>
                <a:gd name="connsiteX2" fmla="*/ 1967 w 9754"/>
                <a:gd name="connsiteY2" fmla="*/ 6543 h 9745"/>
                <a:gd name="connsiteX3" fmla="*/ 1611 w 9754"/>
                <a:gd name="connsiteY3" fmla="*/ 5708 h 9745"/>
                <a:gd name="connsiteX4" fmla="*/ 1051 w 9754"/>
                <a:gd name="connsiteY4" fmla="*/ 5220 h 9745"/>
                <a:gd name="connsiteX5" fmla="*/ 185 w 9754"/>
                <a:gd name="connsiteY5" fmla="*/ 5012 h 9745"/>
                <a:gd name="connsiteX6" fmla="*/ 83 w 9754"/>
                <a:gd name="connsiteY6" fmla="*/ 2436 h 9745"/>
                <a:gd name="connsiteX7" fmla="*/ 490 w 9754"/>
                <a:gd name="connsiteY7" fmla="*/ 2227 h 9745"/>
                <a:gd name="connsiteX8" fmla="*/ 1305 w 9754"/>
                <a:gd name="connsiteY8" fmla="*/ 2158 h 9745"/>
                <a:gd name="connsiteX9" fmla="*/ 2018 w 9754"/>
                <a:gd name="connsiteY9" fmla="*/ 1531 h 9745"/>
                <a:gd name="connsiteX10" fmla="*/ 2833 w 9754"/>
                <a:gd name="connsiteY10" fmla="*/ 1253 h 9745"/>
                <a:gd name="connsiteX11" fmla="*/ 3444 w 9754"/>
                <a:gd name="connsiteY11" fmla="*/ 626 h 9745"/>
                <a:gd name="connsiteX12" fmla="*/ 3853 w 9754"/>
                <a:gd name="connsiteY12" fmla="*/ 187 h 9745"/>
                <a:gd name="connsiteX13" fmla="*/ 4616 w 9754"/>
                <a:gd name="connsiteY13" fmla="*/ 0 h 9745"/>
                <a:gd name="connsiteX14" fmla="*/ 5736 w 9754"/>
                <a:gd name="connsiteY14" fmla="*/ 626 h 9745"/>
                <a:gd name="connsiteX15" fmla="*/ 6144 w 9754"/>
                <a:gd name="connsiteY15" fmla="*/ 1183 h 9745"/>
                <a:gd name="connsiteX16" fmla="*/ 6806 w 9754"/>
                <a:gd name="connsiteY16" fmla="*/ 2575 h 9745"/>
                <a:gd name="connsiteX17" fmla="*/ 7570 w 9754"/>
                <a:gd name="connsiteY17" fmla="*/ 2436 h 9745"/>
                <a:gd name="connsiteX18" fmla="*/ 7978 w 9754"/>
                <a:gd name="connsiteY18" fmla="*/ 3063 h 9745"/>
                <a:gd name="connsiteX19" fmla="*/ 8436 w 9754"/>
                <a:gd name="connsiteY19" fmla="*/ 3968 h 9745"/>
                <a:gd name="connsiteX20" fmla="*/ 8996 w 9754"/>
                <a:gd name="connsiteY20" fmla="*/ 4524 h 9745"/>
                <a:gd name="connsiteX21" fmla="*/ 8742 w 9754"/>
                <a:gd name="connsiteY21" fmla="*/ 5360 h 9745"/>
                <a:gd name="connsiteX22" fmla="*/ 9047 w 9754"/>
                <a:gd name="connsiteY22" fmla="*/ 6682 h 9745"/>
                <a:gd name="connsiteX23" fmla="*/ 9658 w 9754"/>
                <a:gd name="connsiteY23" fmla="*/ 7169 h 9745"/>
                <a:gd name="connsiteX24" fmla="*/ 9098 w 9754"/>
                <a:gd name="connsiteY24" fmla="*/ 8005 h 9745"/>
                <a:gd name="connsiteX25" fmla="*/ 8792 w 9754"/>
                <a:gd name="connsiteY25" fmla="*/ 8074 h 9745"/>
                <a:gd name="connsiteX26" fmla="*/ 8538 w 9754"/>
                <a:gd name="connsiteY26" fmla="*/ 8770 h 9745"/>
                <a:gd name="connsiteX27" fmla="*/ 8232 w 9754"/>
                <a:gd name="connsiteY27" fmla="*/ 9049 h 9745"/>
                <a:gd name="connsiteX28" fmla="*/ 7621 w 9754"/>
                <a:gd name="connsiteY28" fmla="*/ 8770 h 9745"/>
                <a:gd name="connsiteX29" fmla="*/ 7264 w 9754"/>
                <a:gd name="connsiteY29" fmla="*/ 9049 h 9745"/>
                <a:gd name="connsiteX30" fmla="*/ 7163 w 9754"/>
                <a:gd name="connsiteY30" fmla="*/ 9258 h 9745"/>
                <a:gd name="connsiteX31" fmla="*/ 6602 w 9754"/>
                <a:gd name="connsiteY31" fmla="*/ 9606 h 9745"/>
                <a:gd name="connsiteX32" fmla="*/ 6144 w 9754"/>
                <a:gd name="connsiteY32" fmla="*/ 9745 h 9745"/>
                <a:gd name="connsiteX33" fmla="*/ 5787 w 9754"/>
                <a:gd name="connsiteY33" fmla="*/ 8979 h 9745"/>
                <a:gd name="connsiteX34" fmla="*/ 4769 w 9754"/>
                <a:gd name="connsiteY34" fmla="*/ 9606 h 9745"/>
                <a:gd name="connsiteX35" fmla="*/ 3699 w 9754"/>
                <a:gd name="connsiteY35" fmla="*/ 9397 h 9745"/>
                <a:gd name="connsiteX36" fmla="*/ 3393 w 9754"/>
                <a:gd name="connsiteY36" fmla="*/ 9675 h 9745"/>
                <a:gd name="connsiteX37" fmla="*/ 3088 w 9754"/>
                <a:gd name="connsiteY37" fmla="*/ 9536 h 9745"/>
                <a:gd name="connsiteX0" fmla="*/ 3166 w 10000"/>
                <a:gd name="connsiteY0" fmla="*/ 9786 h 10000"/>
                <a:gd name="connsiteX1" fmla="*/ 2173 w 10000"/>
                <a:gd name="connsiteY1" fmla="*/ 7928 h 10000"/>
                <a:gd name="connsiteX2" fmla="*/ 2017 w 10000"/>
                <a:gd name="connsiteY2" fmla="*/ 6714 h 10000"/>
                <a:gd name="connsiteX3" fmla="*/ 1652 w 10000"/>
                <a:gd name="connsiteY3" fmla="*/ 5857 h 10000"/>
                <a:gd name="connsiteX4" fmla="*/ 1078 w 10000"/>
                <a:gd name="connsiteY4" fmla="*/ 5357 h 10000"/>
                <a:gd name="connsiteX5" fmla="*/ 190 w 10000"/>
                <a:gd name="connsiteY5" fmla="*/ 5143 h 10000"/>
                <a:gd name="connsiteX6" fmla="*/ 85 w 10000"/>
                <a:gd name="connsiteY6" fmla="*/ 2500 h 10000"/>
                <a:gd name="connsiteX7" fmla="*/ 502 w 10000"/>
                <a:gd name="connsiteY7" fmla="*/ 2285 h 10000"/>
                <a:gd name="connsiteX8" fmla="*/ 1338 w 10000"/>
                <a:gd name="connsiteY8" fmla="*/ 2214 h 10000"/>
                <a:gd name="connsiteX9" fmla="*/ 2069 w 10000"/>
                <a:gd name="connsiteY9" fmla="*/ 1571 h 10000"/>
                <a:gd name="connsiteX10" fmla="*/ 2904 w 10000"/>
                <a:gd name="connsiteY10" fmla="*/ 1286 h 10000"/>
                <a:gd name="connsiteX11" fmla="*/ 3531 w 10000"/>
                <a:gd name="connsiteY11" fmla="*/ 642 h 10000"/>
                <a:gd name="connsiteX12" fmla="*/ 3950 w 10000"/>
                <a:gd name="connsiteY12" fmla="*/ 192 h 10000"/>
                <a:gd name="connsiteX13" fmla="*/ 4732 w 10000"/>
                <a:gd name="connsiteY13" fmla="*/ 0 h 10000"/>
                <a:gd name="connsiteX14" fmla="*/ 5881 w 10000"/>
                <a:gd name="connsiteY14" fmla="*/ 642 h 10000"/>
                <a:gd name="connsiteX15" fmla="*/ 6299 w 10000"/>
                <a:gd name="connsiteY15" fmla="*/ 1214 h 10000"/>
                <a:gd name="connsiteX16" fmla="*/ 6978 w 10000"/>
                <a:gd name="connsiteY16" fmla="*/ 2642 h 10000"/>
                <a:gd name="connsiteX17" fmla="*/ 7761 w 10000"/>
                <a:gd name="connsiteY17" fmla="*/ 2500 h 10000"/>
                <a:gd name="connsiteX18" fmla="*/ 8179 w 10000"/>
                <a:gd name="connsiteY18" fmla="*/ 3143 h 10000"/>
                <a:gd name="connsiteX19" fmla="*/ 8649 w 10000"/>
                <a:gd name="connsiteY19" fmla="*/ 4072 h 10000"/>
                <a:gd name="connsiteX20" fmla="*/ 9223 w 10000"/>
                <a:gd name="connsiteY20" fmla="*/ 4642 h 10000"/>
                <a:gd name="connsiteX21" fmla="*/ 8962 w 10000"/>
                <a:gd name="connsiteY21" fmla="*/ 5500 h 10000"/>
                <a:gd name="connsiteX22" fmla="*/ 9275 w 10000"/>
                <a:gd name="connsiteY22" fmla="*/ 6857 h 10000"/>
                <a:gd name="connsiteX23" fmla="*/ 9902 w 10000"/>
                <a:gd name="connsiteY23" fmla="*/ 7357 h 10000"/>
                <a:gd name="connsiteX24" fmla="*/ 9327 w 10000"/>
                <a:gd name="connsiteY24" fmla="*/ 8214 h 10000"/>
                <a:gd name="connsiteX25" fmla="*/ 9014 w 10000"/>
                <a:gd name="connsiteY25" fmla="*/ 8285 h 10000"/>
                <a:gd name="connsiteX26" fmla="*/ 8753 w 10000"/>
                <a:gd name="connsiteY26" fmla="*/ 8999 h 10000"/>
                <a:gd name="connsiteX27" fmla="*/ 8440 w 10000"/>
                <a:gd name="connsiteY27" fmla="*/ 9286 h 10000"/>
                <a:gd name="connsiteX28" fmla="*/ 7813 w 10000"/>
                <a:gd name="connsiteY28" fmla="*/ 8999 h 10000"/>
                <a:gd name="connsiteX29" fmla="*/ 7447 w 10000"/>
                <a:gd name="connsiteY29" fmla="*/ 9286 h 10000"/>
                <a:gd name="connsiteX30" fmla="*/ 7344 w 10000"/>
                <a:gd name="connsiteY30" fmla="*/ 9500 h 10000"/>
                <a:gd name="connsiteX31" fmla="*/ 6769 w 10000"/>
                <a:gd name="connsiteY31" fmla="*/ 9857 h 10000"/>
                <a:gd name="connsiteX32" fmla="*/ 6299 w 10000"/>
                <a:gd name="connsiteY32" fmla="*/ 10000 h 10000"/>
                <a:gd name="connsiteX33" fmla="*/ 5933 w 10000"/>
                <a:gd name="connsiteY33" fmla="*/ 9214 h 10000"/>
                <a:gd name="connsiteX34" fmla="*/ 4889 w 10000"/>
                <a:gd name="connsiteY34" fmla="*/ 9857 h 10000"/>
                <a:gd name="connsiteX35" fmla="*/ 3792 w 10000"/>
                <a:gd name="connsiteY35" fmla="*/ 9643 h 10000"/>
                <a:gd name="connsiteX36" fmla="*/ 3166 w 10000"/>
                <a:gd name="connsiteY36" fmla="*/ 9786 h 10000"/>
                <a:gd name="connsiteX0" fmla="*/ 3166 w 10000"/>
                <a:gd name="connsiteY0" fmla="*/ 9786 h 10000"/>
                <a:gd name="connsiteX1" fmla="*/ 2173 w 10000"/>
                <a:gd name="connsiteY1" fmla="*/ 7928 h 10000"/>
                <a:gd name="connsiteX2" fmla="*/ 2017 w 10000"/>
                <a:gd name="connsiteY2" fmla="*/ 6714 h 10000"/>
                <a:gd name="connsiteX3" fmla="*/ 1652 w 10000"/>
                <a:gd name="connsiteY3" fmla="*/ 5857 h 10000"/>
                <a:gd name="connsiteX4" fmla="*/ 1078 w 10000"/>
                <a:gd name="connsiteY4" fmla="*/ 5357 h 10000"/>
                <a:gd name="connsiteX5" fmla="*/ 190 w 10000"/>
                <a:gd name="connsiteY5" fmla="*/ 5143 h 10000"/>
                <a:gd name="connsiteX6" fmla="*/ 85 w 10000"/>
                <a:gd name="connsiteY6" fmla="*/ 2500 h 10000"/>
                <a:gd name="connsiteX7" fmla="*/ 502 w 10000"/>
                <a:gd name="connsiteY7" fmla="*/ 2285 h 10000"/>
                <a:gd name="connsiteX8" fmla="*/ 1338 w 10000"/>
                <a:gd name="connsiteY8" fmla="*/ 2214 h 10000"/>
                <a:gd name="connsiteX9" fmla="*/ 2069 w 10000"/>
                <a:gd name="connsiteY9" fmla="*/ 1571 h 10000"/>
                <a:gd name="connsiteX10" fmla="*/ 2904 w 10000"/>
                <a:gd name="connsiteY10" fmla="*/ 1286 h 10000"/>
                <a:gd name="connsiteX11" fmla="*/ 3531 w 10000"/>
                <a:gd name="connsiteY11" fmla="*/ 642 h 10000"/>
                <a:gd name="connsiteX12" fmla="*/ 3950 w 10000"/>
                <a:gd name="connsiteY12" fmla="*/ 192 h 10000"/>
                <a:gd name="connsiteX13" fmla="*/ 4732 w 10000"/>
                <a:gd name="connsiteY13" fmla="*/ 0 h 10000"/>
                <a:gd name="connsiteX14" fmla="*/ 5881 w 10000"/>
                <a:gd name="connsiteY14" fmla="*/ 642 h 10000"/>
                <a:gd name="connsiteX15" fmla="*/ 6299 w 10000"/>
                <a:gd name="connsiteY15" fmla="*/ 1214 h 10000"/>
                <a:gd name="connsiteX16" fmla="*/ 6978 w 10000"/>
                <a:gd name="connsiteY16" fmla="*/ 2642 h 10000"/>
                <a:gd name="connsiteX17" fmla="*/ 7761 w 10000"/>
                <a:gd name="connsiteY17" fmla="*/ 2500 h 10000"/>
                <a:gd name="connsiteX18" fmla="*/ 8179 w 10000"/>
                <a:gd name="connsiteY18" fmla="*/ 3143 h 10000"/>
                <a:gd name="connsiteX19" fmla="*/ 8649 w 10000"/>
                <a:gd name="connsiteY19" fmla="*/ 4072 h 10000"/>
                <a:gd name="connsiteX20" fmla="*/ 9223 w 10000"/>
                <a:gd name="connsiteY20" fmla="*/ 4642 h 10000"/>
                <a:gd name="connsiteX21" fmla="*/ 8962 w 10000"/>
                <a:gd name="connsiteY21" fmla="*/ 5500 h 10000"/>
                <a:gd name="connsiteX22" fmla="*/ 9275 w 10000"/>
                <a:gd name="connsiteY22" fmla="*/ 6857 h 10000"/>
                <a:gd name="connsiteX23" fmla="*/ 9902 w 10000"/>
                <a:gd name="connsiteY23" fmla="*/ 7357 h 10000"/>
                <a:gd name="connsiteX24" fmla="*/ 9327 w 10000"/>
                <a:gd name="connsiteY24" fmla="*/ 8214 h 10000"/>
                <a:gd name="connsiteX25" fmla="*/ 9014 w 10000"/>
                <a:gd name="connsiteY25" fmla="*/ 8285 h 10000"/>
                <a:gd name="connsiteX26" fmla="*/ 8753 w 10000"/>
                <a:gd name="connsiteY26" fmla="*/ 8999 h 10000"/>
                <a:gd name="connsiteX27" fmla="*/ 8440 w 10000"/>
                <a:gd name="connsiteY27" fmla="*/ 9286 h 10000"/>
                <a:gd name="connsiteX28" fmla="*/ 7813 w 10000"/>
                <a:gd name="connsiteY28" fmla="*/ 8999 h 10000"/>
                <a:gd name="connsiteX29" fmla="*/ 7447 w 10000"/>
                <a:gd name="connsiteY29" fmla="*/ 9286 h 10000"/>
                <a:gd name="connsiteX30" fmla="*/ 7344 w 10000"/>
                <a:gd name="connsiteY30" fmla="*/ 9500 h 10000"/>
                <a:gd name="connsiteX31" fmla="*/ 6769 w 10000"/>
                <a:gd name="connsiteY31" fmla="*/ 9857 h 10000"/>
                <a:gd name="connsiteX32" fmla="*/ 6299 w 10000"/>
                <a:gd name="connsiteY32" fmla="*/ 10000 h 10000"/>
                <a:gd name="connsiteX33" fmla="*/ 5933 w 10000"/>
                <a:gd name="connsiteY33" fmla="*/ 9214 h 10000"/>
                <a:gd name="connsiteX34" fmla="*/ 4889 w 10000"/>
                <a:gd name="connsiteY34" fmla="*/ 9857 h 10000"/>
                <a:gd name="connsiteX35" fmla="*/ 3792 w 10000"/>
                <a:gd name="connsiteY35" fmla="*/ 9643 h 10000"/>
                <a:gd name="connsiteX36" fmla="*/ 3166 w 10000"/>
                <a:gd name="connsiteY36" fmla="*/ 97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3166" y="9786"/>
                  </a:moveTo>
                  <a:cubicBezTo>
                    <a:pt x="2383" y="9071"/>
                    <a:pt x="2435" y="8666"/>
                    <a:pt x="2173" y="7928"/>
                  </a:cubicBezTo>
                  <a:cubicBezTo>
                    <a:pt x="2121" y="7428"/>
                    <a:pt x="2086" y="7167"/>
                    <a:pt x="2017" y="6714"/>
                  </a:cubicBezTo>
                  <a:cubicBezTo>
                    <a:pt x="1982" y="6500"/>
                    <a:pt x="1774" y="6024"/>
                    <a:pt x="1652" y="5857"/>
                  </a:cubicBezTo>
                  <a:cubicBezTo>
                    <a:pt x="1495" y="5643"/>
                    <a:pt x="1251" y="5405"/>
                    <a:pt x="1078" y="5357"/>
                  </a:cubicBezTo>
                  <a:cubicBezTo>
                    <a:pt x="712" y="5286"/>
                    <a:pt x="537" y="5309"/>
                    <a:pt x="190" y="5143"/>
                  </a:cubicBezTo>
                  <a:cubicBezTo>
                    <a:pt x="-89" y="4572"/>
                    <a:pt x="-2" y="2976"/>
                    <a:pt x="85" y="2500"/>
                  </a:cubicBezTo>
                  <a:cubicBezTo>
                    <a:pt x="85" y="2476"/>
                    <a:pt x="433" y="2310"/>
                    <a:pt x="502" y="2285"/>
                  </a:cubicBezTo>
                  <a:cubicBezTo>
                    <a:pt x="799" y="2381"/>
                    <a:pt x="1060" y="2334"/>
                    <a:pt x="1338" y="2214"/>
                  </a:cubicBezTo>
                  <a:cubicBezTo>
                    <a:pt x="1530" y="1452"/>
                    <a:pt x="1442" y="1786"/>
                    <a:pt x="2069" y="1571"/>
                  </a:cubicBezTo>
                  <a:cubicBezTo>
                    <a:pt x="2383" y="1071"/>
                    <a:pt x="2505" y="1333"/>
                    <a:pt x="2904" y="1286"/>
                  </a:cubicBezTo>
                  <a:cubicBezTo>
                    <a:pt x="3061" y="1071"/>
                    <a:pt x="3461" y="929"/>
                    <a:pt x="3531" y="642"/>
                  </a:cubicBezTo>
                  <a:cubicBezTo>
                    <a:pt x="3583" y="191"/>
                    <a:pt x="3602" y="73"/>
                    <a:pt x="3950" y="192"/>
                  </a:cubicBezTo>
                  <a:cubicBezTo>
                    <a:pt x="4229" y="454"/>
                    <a:pt x="4419" y="143"/>
                    <a:pt x="4732" y="0"/>
                  </a:cubicBezTo>
                  <a:cubicBezTo>
                    <a:pt x="5272" y="238"/>
                    <a:pt x="5254" y="714"/>
                    <a:pt x="5881" y="642"/>
                  </a:cubicBezTo>
                  <a:cubicBezTo>
                    <a:pt x="6072" y="810"/>
                    <a:pt x="6229" y="905"/>
                    <a:pt x="6299" y="1214"/>
                  </a:cubicBezTo>
                  <a:cubicBezTo>
                    <a:pt x="6142" y="2572"/>
                    <a:pt x="5673" y="2072"/>
                    <a:pt x="6978" y="2642"/>
                  </a:cubicBezTo>
                  <a:cubicBezTo>
                    <a:pt x="7291" y="2357"/>
                    <a:pt x="7344" y="2429"/>
                    <a:pt x="7761" y="2500"/>
                  </a:cubicBezTo>
                  <a:cubicBezTo>
                    <a:pt x="7848" y="2619"/>
                    <a:pt x="8109" y="2905"/>
                    <a:pt x="8179" y="3143"/>
                  </a:cubicBezTo>
                  <a:cubicBezTo>
                    <a:pt x="8492" y="3286"/>
                    <a:pt x="8544" y="3500"/>
                    <a:pt x="8649" y="4072"/>
                  </a:cubicBezTo>
                  <a:cubicBezTo>
                    <a:pt x="8875" y="4285"/>
                    <a:pt x="9066" y="4334"/>
                    <a:pt x="9223" y="4642"/>
                  </a:cubicBezTo>
                  <a:cubicBezTo>
                    <a:pt x="9310" y="5143"/>
                    <a:pt x="9380" y="5381"/>
                    <a:pt x="8962" y="5500"/>
                  </a:cubicBezTo>
                  <a:cubicBezTo>
                    <a:pt x="9014" y="5928"/>
                    <a:pt x="8858" y="6714"/>
                    <a:pt x="9275" y="6857"/>
                  </a:cubicBezTo>
                  <a:cubicBezTo>
                    <a:pt x="9484" y="7048"/>
                    <a:pt x="9902" y="6714"/>
                    <a:pt x="9902" y="7357"/>
                  </a:cubicBezTo>
                  <a:cubicBezTo>
                    <a:pt x="10163" y="8285"/>
                    <a:pt x="9884" y="8334"/>
                    <a:pt x="9327" y="8214"/>
                  </a:cubicBezTo>
                  <a:cubicBezTo>
                    <a:pt x="9223" y="8238"/>
                    <a:pt x="9118" y="8238"/>
                    <a:pt x="9014" y="8285"/>
                  </a:cubicBezTo>
                  <a:cubicBezTo>
                    <a:pt x="8701" y="8428"/>
                    <a:pt x="8910" y="8738"/>
                    <a:pt x="8753" y="8999"/>
                  </a:cubicBezTo>
                  <a:cubicBezTo>
                    <a:pt x="8684" y="9143"/>
                    <a:pt x="8440" y="9286"/>
                    <a:pt x="8440" y="9286"/>
                  </a:cubicBezTo>
                  <a:cubicBezTo>
                    <a:pt x="8230" y="9214"/>
                    <a:pt x="8022" y="9095"/>
                    <a:pt x="7813" y="8999"/>
                  </a:cubicBezTo>
                  <a:cubicBezTo>
                    <a:pt x="7709" y="9119"/>
                    <a:pt x="7552" y="9167"/>
                    <a:pt x="7447" y="9286"/>
                  </a:cubicBezTo>
                  <a:cubicBezTo>
                    <a:pt x="7396" y="9333"/>
                    <a:pt x="7396" y="9452"/>
                    <a:pt x="7344" y="9500"/>
                  </a:cubicBezTo>
                  <a:cubicBezTo>
                    <a:pt x="7152" y="9666"/>
                    <a:pt x="7013" y="9786"/>
                    <a:pt x="6769" y="9857"/>
                  </a:cubicBezTo>
                  <a:cubicBezTo>
                    <a:pt x="6613" y="10000"/>
                    <a:pt x="6299" y="10000"/>
                    <a:pt x="6299" y="10000"/>
                  </a:cubicBezTo>
                  <a:cubicBezTo>
                    <a:pt x="5933" y="9881"/>
                    <a:pt x="6038" y="9643"/>
                    <a:pt x="5933" y="9214"/>
                  </a:cubicBezTo>
                  <a:cubicBezTo>
                    <a:pt x="5446" y="9286"/>
                    <a:pt x="5463" y="9643"/>
                    <a:pt x="4889" y="9857"/>
                  </a:cubicBezTo>
                  <a:cubicBezTo>
                    <a:pt x="4314" y="10143"/>
                    <a:pt x="4019" y="9595"/>
                    <a:pt x="3792" y="9643"/>
                  </a:cubicBezTo>
                  <a:cubicBezTo>
                    <a:pt x="3505" y="9631"/>
                    <a:pt x="3471" y="9736"/>
                    <a:pt x="3166" y="9786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1819041" y="1006737"/>
              <a:ext cx="1075021" cy="680062"/>
            </a:xfrm>
            <a:custGeom>
              <a:avLst/>
              <a:gdLst>
                <a:gd name="T0" fmla="*/ 20 w 2015"/>
                <a:gd name="T1" fmla="*/ 609 h 1104"/>
                <a:gd name="T2" fmla="*/ 50 w 2015"/>
                <a:gd name="T3" fmla="*/ 525 h 1104"/>
                <a:gd name="T4" fmla="*/ 152 w 2015"/>
                <a:gd name="T5" fmla="*/ 516 h 1104"/>
                <a:gd name="T6" fmla="*/ 272 w 2015"/>
                <a:gd name="T7" fmla="*/ 477 h 1104"/>
                <a:gd name="T8" fmla="*/ 344 w 2015"/>
                <a:gd name="T9" fmla="*/ 387 h 1104"/>
                <a:gd name="T10" fmla="*/ 425 w 2015"/>
                <a:gd name="T11" fmla="*/ 369 h 1104"/>
                <a:gd name="T12" fmla="*/ 473 w 2015"/>
                <a:gd name="T13" fmla="*/ 318 h 1104"/>
                <a:gd name="T14" fmla="*/ 506 w 2015"/>
                <a:gd name="T15" fmla="*/ 156 h 1104"/>
                <a:gd name="T16" fmla="*/ 374 w 2015"/>
                <a:gd name="T17" fmla="*/ 150 h 1104"/>
                <a:gd name="T18" fmla="*/ 440 w 2015"/>
                <a:gd name="T19" fmla="*/ 66 h 1104"/>
                <a:gd name="T20" fmla="*/ 476 w 2015"/>
                <a:gd name="T21" fmla="*/ 33 h 1104"/>
                <a:gd name="T22" fmla="*/ 515 w 2015"/>
                <a:gd name="T23" fmla="*/ 0 h 1104"/>
                <a:gd name="T24" fmla="*/ 581 w 2015"/>
                <a:gd name="T25" fmla="*/ 36 h 1104"/>
                <a:gd name="T26" fmla="*/ 638 w 2015"/>
                <a:gd name="T27" fmla="*/ 111 h 1104"/>
                <a:gd name="T28" fmla="*/ 671 w 2015"/>
                <a:gd name="T29" fmla="*/ 180 h 1104"/>
                <a:gd name="T30" fmla="*/ 794 w 2015"/>
                <a:gd name="T31" fmla="*/ 192 h 1104"/>
                <a:gd name="T32" fmla="*/ 959 w 2015"/>
                <a:gd name="T33" fmla="*/ 243 h 1104"/>
                <a:gd name="T34" fmla="*/ 1019 w 2015"/>
                <a:gd name="T35" fmla="*/ 267 h 1104"/>
                <a:gd name="T36" fmla="*/ 1097 w 2015"/>
                <a:gd name="T37" fmla="*/ 252 h 1104"/>
                <a:gd name="T38" fmla="*/ 1175 w 2015"/>
                <a:gd name="T39" fmla="*/ 324 h 1104"/>
                <a:gd name="T40" fmla="*/ 1244 w 2015"/>
                <a:gd name="T41" fmla="*/ 393 h 1104"/>
                <a:gd name="T42" fmla="*/ 1370 w 2015"/>
                <a:gd name="T43" fmla="*/ 375 h 1104"/>
                <a:gd name="T44" fmla="*/ 1535 w 2015"/>
                <a:gd name="T45" fmla="*/ 426 h 1104"/>
                <a:gd name="T46" fmla="*/ 1694 w 2015"/>
                <a:gd name="T47" fmla="*/ 537 h 1104"/>
                <a:gd name="T48" fmla="*/ 1778 w 2015"/>
                <a:gd name="T49" fmla="*/ 645 h 1104"/>
                <a:gd name="T50" fmla="*/ 1862 w 2015"/>
                <a:gd name="T51" fmla="*/ 750 h 1104"/>
                <a:gd name="T52" fmla="*/ 1931 w 2015"/>
                <a:gd name="T53" fmla="*/ 831 h 1104"/>
                <a:gd name="T54" fmla="*/ 1982 w 2015"/>
                <a:gd name="T55" fmla="*/ 924 h 1104"/>
                <a:gd name="T56" fmla="*/ 1838 w 2015"/>
                <a:gd name="T57" fmla="*/ 900 h 1104"/>
                <a:gd name="T58" fmla="*/ 1790 w 2015"/>
                <a:gd name="T59" fmla="*/ 951 h 1104"/>
                <a:gd name="T60" fmla="*/ 1655 w 2015"/>
                <a:gd name="T61" fmla="*/ 993 h 1104"/>
                <a:gd name="T62" fmla="*/ 1553 w 2015"/>
                <a:gd name="T63" fmla="*/ 1005 h 1104"/>
                <a:gd name="T64" fmla="*/ 1469 w 2015"/>
                <a:gd name="T65" fmla="*/ 1062 h 1104"/>
                <a:gd name="T66" fmla="*/ 1382 w 2015"/>
                <a:gd name="T67" fmla="*/ 1029 h 1104"/>
                <a:gd name="T68" fmla="*/ 1115 w 2015"/>
                <a:gd name="T69" fmla="*/ 1083 h 1104"/>
                <a:gd name="T70" fmla="*/ 1022 w 2015"/>
                <a:gd name="T71" fmla="*/ 996 h 1104"/>
                <a:gd name="T72" fmla="*/ 932 w 2015"/>
                <a:gd name="T73" fmla="*/ 1008 h 1104"/>
                <a:gd name="T74" fmla="*/ 893 w 2015"/>
                <a:gd name="T75" fmla="*/ 1032 h 1104"/>
                <a:gd name="T76" fmla="*/ 833 w 2015"/>
                <a:gd name="T77" fmla="*/ 1029 h 1104"/>
                <a:gd name="T78" fmla="*/ 815 w 2015"/>
                <a:gd name="T79" fmla="*/ 963 h 1104"/>
                <a:gd name="T80" fmla="*/ 788 w 2015"/>
                <a:gd name="T81" fmla="*/ 918 h 1104"/>
                <a:gd name="T82" fmla="*/ 680 w 2015"/>
                <a:gd name="T83" fmla="*/ 846 h 1104"/>
                <a:gd name="T84" fmla="*/ 656 w 2015"/>
                <a:gd name="T85" fmla="*/ 795 h 1104"/>
                <a:gd name="T86" fmla="*/ 551 w 2015"/>
                <a:gd name="T87" fmla="*/ 816 h 1104"/>
                <a:gd name="T88" fmla="*/ 434 w 2015"/>
                <a:gd name="T89" fmla="*/ 768 h 1104"/>
                <a:gd name="T90" fmla="*/ 338 w 2015"/>
                <a:gd name="T91" fmla="*/ 792 h 1104"/>
                <a:gd name="T92" fmla="*/ 179 w 2015"/>
                <a:gd name="T93" fmla="*/ 816 h 1104"/>
                <a:gd name="T94" fmla="*/ 116 w 2015"/>
                <a:gd name="T95" fmla="*/ 735 h 1104"/>
                <a:gd name="T96" fmla="*/ 2 w 2015"/>
                <a:gd name="T97" fmla="*/ 699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5" h="1104">
                  <a:moveTo>
                    <a:pt x="2" y="699"/>
                  </a:moveTo>
                  <a:cubicBezTo>
                    <a:pt x="4" y="677"/>
                    <a:pt x="0" y="664"/>
                    <a:pt x="20" y="657"/>
                  </a:cubicBezTo>
                  <a:cubicBezTo>
                    <a:pt x="27" y="637"/>
                    <a:pt x="26" y="644"/>
                    <a:pt x="20" y="609"/>
                  </a:cubicBezTo>
                  <a:cubicBezTo>
                    <a:pt x="19" y="603"/>
                    <a:pt x="14" y="591"/>
                    <a:pt x="14" y="591"/>
                  </a:cubicBezTo>
                  <a:cubicBezTo>
                    <a:pt x="37" y="583"/>
                    <a:pt x="30" y="594"/>
                    <a:pt x="38" y="570"/>
                  </a:cubicBezTo>
                  <a:cubicBezTo>
                    <a:pt x="39" y="559"/>
                    <a:pt x="45" y="535"/>
                    <a:pt x="50" y="525"/>
                  </a:cubicBezTo>
                  <a:cubicBezTo>
                    <a:pt x="54" y="517"/>
                    <a:pt x="77" y="516"/>
                    <a:pt x="77" y="516"/>
                  </a:cubicBezTo>
                  <a:cubicBezTo>
                    <a:pt x="113" y="525"/>
                    <a:pt x="113" y="525"/>
                    <a:pt x="143" y="507"/>
                  </a:cubicBezTo>
                  <a:cubicBezTo>
                    <a:pt x="146" y="506"/>
                    <a:pt x="150" y="519"/>
                    <a:pt x="152" y="516"/>
                  </a:cubicBezTo>
                  <a:cubicBezTo>
                    <a:pt x="155" y="512"/>
                    <a:pt x="171" y="515"/>
                    <a:pt x="176" y="513"/>
                  </a:cubicBezTo>
                  <a:cubicBezTo>
                    <a:pt x="192" y="508"/>
                    <a:pt x="222" y="478"/>
                    <a:pt x="239" y="477"/>
                  </a:cubicBezTo>
                  <a:cubicBezTo>
                    <a:pt x="258" y="449"/>
                    <a:pt x="241" y="480"/>
                    <a:pt x="272" y="477"/>
                  </a:cubicBezTo>
                  <a:cubicBezTo>
                    <a:pt x="285" y="468"/>
                    <a:pt x="314" y="443"/>
                    <a:pt x="329" y="438"/>
                  </a:cubicBezTo>
                  <a:cubicBezTo>
                    <a:pt x="333" y="427"/>
                    <a:pt x="329" y="425"/>
                    <a:pt x="332" y="414"/>
                  </a:cubicBezTo>
                  <a:cubicBezTo>
                    <a:pt x="331" y="409"/>
                    <a:pt x="341" y="391"/>
                    <a:pt x="344" y="387"/>
                  </a:cubicBezTo>
                  <a:cubicBezTo>
                    <a:pt x="349" y="379"/>
                    <a:pt x="390" y="397"/>
                    <a:pt x="398" y="396"/>
                  </a:cubicBezTo>
                  <a:cubicBezTo>
                    <a:pt x="410" y="392"/>
                    <a:pt x="406" y="381"/>
                    <a:pt x="419" y="378"/>
                  </a:cubicBezTo>
                  <a:cubicBezTo>
                    <a:pt x="421" y="375"/>
                    <a:pt x="424" y="372"/>
                    <a:pt x="425" y="369"/>
                  </a:cubicBezTo>
                  <a:cubicBezTo>
                    <a:pt x="427" y="362"/>
                    <a:pt x="424" y="354"/>
                    <a:pt x="428" y="348"/>
                  </a:cubicBezTo>
                  <a:cubicBezTo>
                    <a:pt x="430" y="345"/>
                    <a:pt x="436" y="345"/>
                    <a:pt x="440" y="345"/>
                  </a:cubicBezTo>
                  <a:cubicBezTo>
                    <a:pt x="455" y="343"/>
                    <a:pt x="458" y="319"/>
                    <a:pt x="473" y="318"/>
                  </a:cubicBezTo>
                  <a:cubicBezTo>
                    <a:pt x="488" y="279"/>
                    <a:pt x="485" y="250"/>
                    <a:pt x="524" y="237"/>
                  </a:cubicBezTo>
                  <a:cubicBezTo>
                    <a:pt x="546" y="215"/>
                    <a:pt x="533" y="202"/>
                    <a:pt x="518" y="180"/>
                  </a:cubicBezTo>
                  <a:cubicBezTo>
                    <a:pt x="514" y="174"/>
                    <a:pt x="512" y="158"/>
                    <a:pt x="506" y="156"/>
                  </a:cubicBezTo>
                  <a:cubicBezTo>
                    <a:pt x="498" y="153"/>
                    <a:pt x="476" y="148"/>
                    <a:pt x="467" y="147"/>
                  </a:cubicBezTo>
                  <a:cubicBezTo>
                    <a:pt x="442" y="135"/>
                    <a:pt x="451" y="150"/>
                    <a:pt x="416" y="153"/>
                  </a:cubicBezTo>
                  <a:cubicBezTo>
                    <a:pt x="392" y="161"/>
                    <a:pt x="398" y="154"/>
                    <a:pt x="374" y="150"/>
                  </a:cubicBezTo>
                  <a:cubicBezTo>
                    <a:pt x="369" y="136"/>
                    <a:pt x="391" y="124"/>
                    <a:pt x="401" y="114"/>
                  </a:cubicBezTo>
                  <a:cubicBezTo>
                    <a:pt x="404" y="100"/>
                    <a:pt x="396" y="91"/>
                    <a:pt x="401" y="78"/>
                  </a:cubicBezTo>
                  <a:cubicBezTo>
                    <a:pt x="402" y="74"/>
                    <a:pt x="435" y="68"/>
                    <a:pt x="440" y="66"/>
                  </a:cubicBezTo>
                  <a:cubicBezTo>
                    <a:pt x="442" y="63"/>
                    <a:pt x="443" y="59"/>
                    <a:pt x="446" y="57"/>
                  </a:cubicBezTo>
                  <a:cubicBezTo>
                    <a:pt x="448" y="55"/>
                    <a:pt x="453" y="56"/>
                    <a:pt x="455" y="54"/>
                  </a:cubicBezTo>
                  <a:cubicBezTo>
                    <a:pt x="479" y="30"/>
                    <a:pt x="456" y="40"/>
                    <a:pt x="476" y="33"/>
                  </a:cubicBezTo>
                  <a:cubicBezTo>
                    <a:pt x="482" y="27"/>
                    <a:pt x="489" y="24"/>
                    <a:pt x="494" y="18"/>
                  </a:cubicBezTo>
                  <a:cubicBezTo>
                    <a:pt x="496" y="16"/>
                    <a:pt x="495" y="11"/>
                    <a:pt x="497" y="9"/>
                  </a:cubicBezTo>
                  <a:cubicBezTo>
                    <a:pt x="502" y="4"/>
                    <a:pt x="509" y="4"/>
                    <a:pt x="515" y="0"/>
                  </a:cubicBezTo>
                  <a:cubicBezTo>
                    <a:pt x="534" y="5"/>
                    <a:pt x="525" y="0"/>
                    <a:pt x="539" y="21"/>
                  </a:cubicBezTo>
                  <a:lnTo>
                    <a:pt x="539" y="21"/>
                  </a:lnTo>
                  <a:cubicBezTo>
                    <a:pt x="553" y="28"/>
                    <a:pt x="566" y="32"/>
                    <a:pt x="581" y="36"/>
                  </a:cubicBezTo>
                  <a:cubicBezTo>
                    <a:pt x="601" y="56"/>
                    <a:pt x="573" y="54"/>
                    <a:pt x="590" y="60"/>
                  </a:cubicBezTo>
                  <a:cubicBezTo>
                    <a:pt x="585" y="81"/>
                    <a:pt x="596" y="84"/>
                    <a:pt x="614" y="96"/>
                  </a:cubicBezTo>
                  <a:cubicBezTo>
                    <a:pt x="624" y="110"/>
                    <a:pt x="617" y="104"/>
                    <a:pt x="638" y="111"/>
                  </a:cubicBezTo>
                  <a:cubicBezTo>
                    <a:pt x="641" y="112"/>
                    <a:pt x="647" y="114"/>
                    <a:pt x="647" y="114"/>
                  </a:cubicBezTo>
                  <a:cubicBezTo>
                    <a:pt x="656" y="127"/>
                    <a:pt x="652" y="138"/>
                    <a:pt x="665" y="147"/>
                  </a:cubicBezTo>
                  <a:cubicBezTo>
                    <a:pt x="669" y="158"/>
                    <a:pt x="666" y="170"/>
                    <a:pt x="671" y="180"/>
                  </a:cubicBezTo>
                  <a:cubicBezTo>
                    <a:pt x="672" y="181"/>
                    <a:pt x="697" y="200"/>
                    <a:pt x="701" y="201"/>
                  </a:cubicBezTo>
                  <a:cubicBezTo>
                    <a:pt x="708" y="190"/>
                    <a:pt x="737" y="178"/>
                    <a:pt x="749" y="174"/>
                  </a:cubicBezTo>
                  <a:cubicBezTo>
                    <a:pt x="776" y="177"/>
                    <a:pt x="770" y="180"/>
                    <a:pt x="794" y="192"/>
                  </a:cubicBezTo>
                  <a:cubicBezTo>
                    <a:pt x="836" y="184"/>
                    <a:pt x="822" y="182"/>
                    <a:pt x="866" y="186"/>
                  </a:cubicBezTo>
                  <a:cubicBezTo>
                    <a:pt x="874" y="191"/>
                    <a:pt x="905" y="201"/>
                    <a:pt x="905" y="201"/>
                  </a:cubicBezTo>
                  <a:cubicBezTo>
                    <a:pt x="935" y="243"/>
                    <a:pt x="937" y="228"/>
                    <a:pt x="959" y="243"/>
                  </a:cubicBezTo>
                  <a:cubicBezTo>
                    <a:pt x="969" y="258"/>
                    <a:pt x="965" y="275"/>
                    <a:pt x="980" y="285"/>
                  </a:cubicBezTo>
                  <a:cubicBezTo>
                    <a:pt x="1004" y="277"/>
                    <a:pt x="976" y="289"/>
                    <a:pt x="992" y="273"/>
                  </a:cubicBezTo>
                  <a:cubicBezTo>
                    <a:pt x="999" y="266"/>
                    <a:pt x="1010" y="269"/>
                    <a:pt x="1019" y="267"/>
                  </a:cubicBezTo>
                  <a:cubicBezTo>
                    <a:pt x="1026" y="246"/>
                    <a:pt x="1034" y="231"/>
                    <a:pt x="1037" y="228"/>
                  </a:cubicBezTo>
                  <a:cubicBezTo>
                    <a:pt x="1048" y="211"/>
                    <a:pt x="1062" y="239"/>
                    <a:pt x="1079" y="243"/>
                  </a:cubicBezTo>
                  <a:cubicBezTo>
                    <a:pt x="1085" y="247"/>
                    <a:pt x="1093" y="246"/>
                    <a:pt x="1097" y="252"/>
                  </a:cubicBezTo>
                  <a:cubicBezTo>
                    <a:pt x="1113" y="276"/>
                    <a:pt x="1079" y="264"/>
                    <a:pt x="1121" y="270"/>
                  </a:cubicBezTo>
                  <a:cubicBezTo>
                    <a:pt x="1133" y="282"/>
                    <a:pt x="1131" y="306"/>
                    <a:pt x="1145" y="315"/>
                  </a:cubicBezTo>
                  <a:cubicBezTo>
                    <a:pt x="1154" y="321"/>
                    <a:pt x="1175" y="324"/>
                    <a:pt x="1175" y="324"/>
                  </a:cubicBezTo>
                  <a:cubicBezTo>
                    <a:pt x="1180" y="338"/>
                    <a:pt x="1182" y="335"/>
                    <a:pt x="1196" y="342"/>
                  </a:cubicBezTo>
                  <a:cubicBezTo>
                    <a:pt x="1206" y="347"/>
                    <a:pt x="1226" y="369"/>
                    <a:pt x="1226" y="369"/>
                  </a:cubicBezTo>
                  <a:cubicBezTo>
                    <a:pt x="1240" y="376"/>
                    <a:pt x="1233" y="388"/>
                    <a:pt x="1244" y="393"/>
                  </a:cubicBezTo>
                  <a:cubicBezTo>
                    <a:pt x="1255" y="398"/>
                    <a:pt x="1276" y="399"/>
                    <a:pt x="1292" y="399"/>
                  </a:cubicBezTo>
                  <a:cubicBezTo>
                    <a:pt x="1307" y="395"/>
                    <a:pt x="1325" y="397"/>
                    <a:pt x="1340" y="393"/>
                  </a:cubicBezTo>
                  <a:cubicBezTo>
                    <a:pt x="1346" y="391"/>
                    <a:pt x="1370" y="375"/>
                    <a:pt x="1370" y="375"/>
                  </a:cubicBezTo>
                  <a:cubicBezTo>
                    <a:pt x="1393" y="377"/>
                    <a:pt x="1415" y="384"/>
                    <a:pt x="1433" y="402"/>
                  </a:cubicBezTo>
                  <a:cubicBezTo>
                    <a:pt x="1442" y="428"/>
                    <a:pt x="1457" y="429"/>
                    <a:pt x="1505" y="429"/>
                  </a:cubicBezTo>
                  <a:cubicBezTo>
                    <a:pt x="1532" y="438"/>
                    <a:pt x="1511" y="432"/>
                    <a:pt x="1535" y="426"/>
                  </a:cubicBezTo>
                  <a:cubicBezTo>
                    <a:pt x="1556" y="421"/>
                    <a:pt x="1580" y="441"/>
                    <a:pt x="1598" y="447"/>
                  </a:cubicBezTo>
                  <a:cubicBezTo>
                    <a:pt x="1614" y="463"/>
                    <a:pt x="1613" y="456"/>
                    <a:pt x="1637" y="495"/>
                  </a:cubicBezTo>
                  <a:cubicBezTo>
                    <a:pt x="1655" y="522"/>
                    <a:pt x="1657" y="525"/>
                    <a:pt x="1694" y="537"/>
                  </a:cubicBezTo>
                  <a:cubicBezTo>
                    <a:pt x="1721" y="552"/>
                    <a:pt x="1739" y="552"/>
                    <a:pt x="1733" y="585"/>
                  </a:cubicBezTo>
                  <a:cubicBezTo>
                    <a:pt x="1737" y="606"/>
                    <a:pt x="1736" y="616"/>
                    <a:pt x="1757" y="621"/>
                  </a:cubicBezTo>
                  <a:cubicBezTo>
                    <a:pt x="1762" y="629"/>
                    <a:pt x="1771" y="639"/>
                    <a:pt x="1778" y="645"/>
                  </a:cubicBezTo>
                  <a:cubicBezTo>
                    <a:pt x="1783" y="650"/>
                    <a:pt x="1793" y="669"/>
                    <a:pt x="1793" y="669"/>
                  </a:cubicBezTo>
                  <a:cubicBezTo>
                    <a:pt x="1805" y="687"/>
                    <a:pt x="1826" y="718"/>
                    <a:pt x="1847" y="723"/>
                  </a:cubicBezTo>
                  <a:cubicBezTo>
                    <a:pt x="1859" y="731"/>
                    <a:pt x="1850" y="742"/>
                    <a:pt x="1862" y="750"/>
                  </a:cubicBezTo>
                  <a:cubicBezTo>
                    <a:pt x="1866" y="763"/>
                    <a:pt x="1880" y="769"/>
                    <a:pt x="1892" y="777"/>
                  </a:cubicBezTo>
                  <a:cubicBezTo>
                    <a:pt x="1898" y="786"/>
                    <a:pt x="1898" y="795"/>
                    <a:pt x="1904" y="804"/>
                  </a:cubicBezTo>
                  <a:cubicBezTo>
                    <a:pt x="1908" y="810"/>
                    <a:pt x="1931" y="831"/>
                    <a:pt x="1931" y="831"/>
                  </a:cubicBezTo>
                  <a:cubicBezTo>
                    <a:pt x="1939" y="854"/>
                    <a:pt x="1933" y="827"/>
                    <a:pt x="1949" y="846"/>
                  </a:cubicBezTo>
                  <a:cubicBezTo>
                    <a:pt x="1979" y="867"/>
                    <a:pt x="1965" y="850"/>
                    <a:pt x="1997" y="858"/>
                  </a:cubicBezTo>
                  <a:cubicBezTo>
                    <a:pt x="2003" y="897"/>
                    <a:pt x="2015" y="870"/>
                    <a:pt x="1982" y="924"/>
                  </a:cubicBezTo>
                  <a:cubicBezTo>
                    <a:pt x="1970" y="938"/>
                    <a:pt x="1944" y="945"/>
                    <a:pt x="1928" y="945"/>
                  </a:cubicBezTo>
                  <a:cubicBezTo>
                    <a:pt x="1907" y="954"/>
                    <a:pt x="1892" y="949"/>
                    <a:pt x="1877" y="939"/>
                  </a:cubicBezTo>
                  <a:cubicBezTo>
                    <a:pt x="1863" y="928"/>
                    <a:pt x="1853" y="910"/>
                    <a:pt x="1838" y="900"/>
                  </a:cubicBezTo>
                  <a:cubicBezTo>
                    <a:pt x="1832" y="901"/>
                    <a:pt x="1825" y="900"/>
                    <a:pt x="1820" y="903"/>
                  </a:cubicBezTo>
                  <a:cubicBezTo>
                    <a:pt x="1814" y="907"/>
                    <a:pt x="1808" y="921"/>
                    <a:pt x="1808" y="921"/>
                  </a:cubicBezTo>
                  <a:cubicBezTo>
                    <a:pt x="1805" y="955"/>
                    <a:pt x="1813" y="934"/>
                    <a:pt x="1790" y="951"/>
                  </a:cubicBezTo>
                  <a:cubicBezTo>
                    <a:pt x="1785" y="965"/>
                    <a:pt x="1770" y="980"/>
                    <a:pt x="1757" y="984"/>
                  </a:cubicBezTo>
                  <a:cubicBezTo>
                    <a:pt x="1751" y="986"/>
                    <a:pt x="1751" y="1011"/>
                    <a:pt x="1733" y="1011"/>
                  </a:cubicBezTo>
                  <a:cubicBezTo>
                    <a:pt x="1691" y="1008"/>
                    <a:pt x="1692" y="1017"/>
                    <a:pt x="1655" y="993"/>
                  </a:cubicBezTo>
                  <a:cubicBezTo>
                    <a:pt x="1648" y="994"/>
                    <a:pt x="1604" y="974"/>
                    <a:pt x="1598" y="978"/>
                  </a:cubicBezTo>
                  <a:cubicBezTo>
                    <a:pt x="1594" y="981"/>
                    <a:pt x="1595" y="983"/>
                    <a:pt x="1592" y="987"/>
                  </a:cubicBezTo>
                  <a:cubicBezTo>
                    <a:pt x="1587" y="995"/>
                    <a:pt x="1561" y="1002"/>
                    <a:pt x="1553" y="1005"/>
                  </a:cubicBezTo>
                  <a:cubicBezTo>
                    <a:pt x="1531" y="1027"/>
                    <a:pt x="1532" y="1020"/>
                    <a:pt x="1517" y="1038"/>
                  </a:cubicBezTo>
                  <a:cubicBezTo>
                    <a:pt x="1511" y="1039"/>
                    <a:pt x="1493" y="1055"/>
                    <a:pt x="1487" y="1056"/>
                  </a:cubicBezTo>
                  <a:cubicBezTo>
                    <a:pt x="1481" y="1058"/>
                    <a:pt x="1469" y="1062"/>
                    <a:pt x="1469" y="1062"/>
                  </a:cubicBezTo>
                  <a:cubicBezTo>
                    <a:pt x="1459" y="1076"/>
                    <a:pt x="1441" y="1079"/>
                    <a:pt x="1427" y="1089"/>
                  </a:cubicBezTo>
                  <a:cubicBezTo>
                    <a:pt x="1421" y="1088"/>
                    <a:pt x="1414" y="1090"/>
                    <a:pt x="1409" y="1086"/>
                  </a:cubicBezTo>
                  <a:cubicBezTo>
                    <a:pt x="1393" y="1072"/>
                    <a:pt x="1421" y="1029"/>
                    <a:pt x="1382" y="1029"/>
                  </a:cubicBezTo>
                  <a:cubicBezTo>
                    <a:pt x="1371" y="1037"/>
                    <a:pt x="1329" y="1069"/>
                    <a:pt x="1319" y="1077"/>
                  </a:cubicBezTo>
                  <a:cubicBezTo>
                    <a:pt x="1268" y="1077"/>
                    <a:pt x="1163" y="1104"/>
                    <a:pt x="1133" y="1077"/>
                  </a:cubicBezTo>
                  <a:cubicBezTo>
                    <a:pt x="1127" y="1086"/>
                    <a:pt x="1118" y="1085"/>
                    <a:pt x="1115" y="1083"/>
                  </a:cubicBezTo>
                  <a:cubicBezTo>
                    <a:pt x="1106" y="1079"/>
                    <a:pt x="1103" y="1066"/>
                    <a:pt x="1097" y="1059"/>
                  </a:cubicBezTo>
                  <a:cubicBezTo>
                    <a:pt x="1085" y="1050"/>
                    <a:pt x="1076" y="1038"/>
                    <a:pt x="1076" y="1038"/>
                  </a:cubicBezTo>
                  <a:cubicBezTo>
                    <a:pt x="1072" y="985"/>
                    <a:pt x="1079" y="992"/>
                    <a:pt x="1022" y="996"/>
                  </a:cubicBezTo>
                  <a:cubicBezTo>
                    <a:pt x="1009" y="1000"/>
                    <a:pt x="1000" y="1019"/>
                    <a:pt x="989" y="1026"/>
                  </a:cubicBezTo>
                  <a:cubicBezTo>
                    <a:pt x="973" y="1023"/>
                    <a:pt x="964" y="1020"/>
                    <a:pt x="950" y="1014"/>
                  </a:cubicBezTo>
                  <a:cubicBezTo>
                    <a:pt x="944" y="1011"/>
                    <a:pt x="932" y="1008"/>
                    <a:pt x="932" y="1008"/>
                  </a:cubicBezTo>
                  <a:cubicBezTo>
                    <a:pt x="926" y="1009"/>
                    <a:pt x="919" y="1008"/>
                    <a:pt x="914" y="1011"/>
                  </a:cubicBezTo>
                  <a:cubicBezTo>
                    <a:pt x="911" y="1013"/>
                    <a:pt x="913" y="1018"/>
                    <a:pt x="911" y="1020"/>
                  </a:cubicBezTo>
                  <a:cubicBezTo>
                    <a:pt x="906" y="1025"/>
                    <a:pt x="893" y="1032"/>
                    <a:pt x="893" y="1032"/>
                  </a:cubicBezTo>
                  <a:cubicBezTo>
                    <a:pt x="891" y="1035"/>
                    <a:pt x="890" y="1040"/>
                    <a:pt x="887" y="1041"/>
                  </a:cubicBezTo>
                  <a:cubicBezTo>
                    <a:pt x="876" y="1044"/>
                    <a:pt x="869" y="1034"/>
                    <a:pt x="860" y="1032"/>
                  </a:cubicBezTo>
                  <a:cubicBezTo>
                    <a:pt x="851" y="1030"/>
                    <a:pt x="842" y="1030"/>
                    <a:pt x="833" y="1029"/>
                  </a:cubicBezTo>
                  <a:cubicBezTo>
                    <a:pt x="814" y="1024"/>
                    <a:pt x="804" y="1011"/>
                    <a:pt x="794" y="996"/>
                  </a:cubicBezTo>
                  <a:cubicBezTo>
                    <a:pt x="795" y="993"/>
                    <a:pt x="795" y="990"/>
                    <a:pt x="797" y="987"/>
                  </a:cubicBezTo>
                  <a:cubicBezTo>
                    <a:pt x="799" y="983"/>
                    <a:pt x="813" y="967"/>
                    <a:pt x="815" y="963"/>
                  </a:cubicBezTo>
                  <a:cubicBezTo>
                    <a:pt x="818" y="957"/>
                    <a:pt x="827" y="936"/>
                    <a:pt x="827" y="936"/>
                  </a:cubicBezTo>
                  <a:cubicBezTo>
                    <a:pt x="825" y="923"/>
                    <a:pt x="813" y="932"/>
                    <a:pt x="806" y="921"/>
                  </a:cubicBezTo>
                  <a:cubicBezTo>
                    <a:pt x="803" y="916"/>
                    <a:pt x="794" y="919"/>
                    <a:pt x="788" y="918"/>
                  </a:cubicBezTo>
                  <a:cubicBezTo>
                    <a:pt x="782" y="916"/>
                    <a:pt x="779" y="893"/>
                    <a:pt x="773" y="891"/>
                  </a:cubicBezTo>
                  <a:cubicBezTo>
                    <a:pt x="742" y="881"/>
                    <a:pt x="747" y="873"/>
                    <a:pt x="713" y="867"/>
                  </a:cubicBezTo>
                  <a:cubicBezTo>
                    <a:pt x="697" y="856"/>
                    <a:pt x="701" y="867"/>
                    <a:pt x="680" y="846"/>
                  </a:cubicBezTo>
                  <a:cubicBezTo>
                    <a:pt x="677" y="843"/>
                    <a:pt x="650" y="840"/>
                    <a:pt x="650" y="840"/>
                  </a:cubicBezTo>
                  <a:cubicBezTo>
                    <a:pt x="646" y="827"/>
                    <a:pt x="654" y="840"/>
                    <a:pt x="659" y="822"/>
                  </a:cubicBezTo>
                  <a:cubicBezTo>
                    <a:pt x="661" y="816"/>
                    <a:pt x="656" y="795"/>
                    <a:pt x="656" y="795"/>
                  </a:cubicBezTo>
                  <a:cubicBezTo>
                    <a:pt x="647" y="786"/>
                    <a:pt x="638" y="780"/>
                    <a:pt x="629" y="771"/>
                  </a:cubicBezTo>
                  <a:cubicBezTo>
                    <a:pt x="622" y="751"/>
                    <a:pt x="622" y="744"/>
                    <a:pt x="605" y="750"/>
                  </a:cubicBezTo>
                  <a:cubicBezTo>
                    <a:pt x="581" y="795"/>
                    <a:pt x="626" y="831"/>
                    <a:pt x="551" y="816"/>
                  </a:cubicBezTo>
                  <a:cubicBezTo>
                    <a:pt x="535" y="805"/>
                    <a:pt x="527" y="803"/>
                    <a:pt x="506" y="801"/>
                  </a:cubicBezTo>
                  <a:cubicBezTo>
                    <a:pt x="490" y="790"/>
                    <a:pt x="485" y="788"/>
                    <a:pt x="467" y="783"/>
                  </a:cubicBezTo>
                  <a:cubicBezTo>
                    <a:pt x="458" y="769"/>
                    <a:pt x="451" y="771"/>
                    <a:pt x="434" y="768"/>
                  </a:cubicBezTo>
                  <a:cubicBezTo>
                    <a:pt x="414" y="769"/>
                    <a:pt x="419" y="756"/>
                    <a:pt x="386" y="771"/>
                  </a:cubicBezTo>
                  <a:cubicBezTo>
                    <a:pt x="380" y="773"/>
                    <a:pt x="374" y="788"/>
                    <a:pt x="368" y="789"/>
                  </a:cubicBezTo>
                  <a:cubicBezTo>
                    <a:pt x="358" y="790"/>
                    <a:pt x="348" y="791"/>
                    <a:pt x="338" y="792"/>
                  </a:cubicBezTo>
                  <a:cubicBezTo>
                    <a:pt x="309" y="802"/>
                    <a:pt x="306" y="798"/>
                    <a:pt x="269" y="801"/>
                  </a:cubicBezTo>
                  <a:cubicBezTo>
                    <a:pt x="251" y="804"/>
                    <a:pt x="250" y="822"/>
                    <a:pt x="224" y="825"/>
                  </a:cubicBezTo>
                  <a:cubicBezTo>
                    <a:pt x="212" y="825"/>
                    <a:pt x="182" y="837"/>
                    <a:pt x="179" y="816"/>
                  </a:cubicBezTo>
                  <a:cubicBezTo>
                    <a:pt x="170" y="802"/>
                    <a:pt x="181" y="801"/>
                    <a:pt x="164" y="798"/>
                  </a:cubicBezTo>
                  <a:cubicBezTo>
                    <a:pt x="152" y="786"/>
                    <a:pt x="153" y="775"/>
                    <a:pt x="140" y="762"/>
                  </a:cubicBezTo>
                  <a:cubicBezTo>
                    <a:pt x="138" y="755"/>
                    <a:pt x="122" y="740"/>
                    <a:pt x="116" y="735"/>
                  </a:cubicBezTo>
                  <a:cubicBezTo>
                    <a:pt x="111" y="731"/>
                    <a:pt x="98" y="729"/>
                    <a:pt x="98" y="729"/>
                  </a:cubicBezTo>
                  <a:cubicBezTo>
                    <a:pt x="61" y="701"/>
                    <a:pt x="131" y="716"/>
                    <a:pt x="38" y="711"/>
                  </a:cubicBezTo>
                  <a:cubicBezTo>
                    <a:pt x="17" y="706"/>
                    <a:pt x="15" y="693"/>
                    <a:pt x="2" y="699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2085091" y="991870"/>
              <a:ext cx="291290" cy="451094"/>
            </a:xfrm>
            <a:custGeom>
              <a:avLst/>
              <a:gdLst>
                <a:gd name="T0" fmla="*/ 210 w 546"/>
                <a:gd name="T1" fmla="*/ 732 h 732"/>
                <a:gd name="T2" fmla="*/ 228 w 546"/>
                <a:gd name="T3" fmla="*/ 690 h 732"/>
                <a:gd name="T4" fmla="*/ 246 w 546"/>
                <a:gd name="T5" fmla="*/ 645 h 732"/>
                <a:gd name="T6" fmla="*/ 255 w 546"/>
                <a:gd name="T7" fmla="*/ 612 h 732"/>
                <a:gd name="T8" fmla="*/ 234 w 546"/>
                <a:gd name="T9" fmla="*/ 534 h 732"/>
                <a:gd name="T10" fmla="*/ 204 w 546"/>
                <a:gd name="T11" fmla="*/ 498 h 732"/>
                <a:gd name="T12" fmla="*/ 153 w 546"/>
                <a:gd name="T13" fmla="*/ 402 h 732"/>
                <a:gd name="T14" fmla="*/ 144 w 546"/>
                <a:gd name="T15" fmla="*/ 369 h 732"/>
                <a:gd name="T16" fmla="*/ 135 w 546"/>
                <a:gd name="T17" fmla="*/ 309 h 732"/>
                <a:gd name="T18" fmla="*/ 117 w 546"/>
                <a:gd name="T19" fmla="*/ 291 h 732"/>
                <a:gd name="T20" fmla="*/ 75 w 546"/>
                <a:gd name="T21" fmla="*/ 234 h 732"/>
                <a:gd name="T22" fmla="*/ 24 w 546"/>
                <a:gd name="T23" fmla="*/ 198 h 732"/>
                <a:gd name="T24" fmla="*/ 0 w 546"/>
                <a:gd name="T25" fmla="*/ 168 h 732"/>
                <a:gd name="T26" fmla="*/ 51 w 546"/>
                <a:gd name="T27" fmla="*/ 159 h 732"/>
                <a:gd name="T28" fmla="*/ 105 w 546"/>
                <a:gd name="T29" fmla="*/ 165 h 732"/>
                <a:gd name="T30" fmla="*/ 150 w 546"/>
                <a:gd name="T31" fmla="*/ 159 h 732"/>
                <a:gd name="T32" fmla="*/ 192 w 546"/>
                <a:gd name="T33" fmla="*/ 168 h 732"/>
                <a:gd name="T34" fmla="*/ 240 w 546"/>
                <a:gd name="T35" fmla="*/ 150 h 732"/>
                <a:gd name="T36" fmla="*/ 270 w 546"/>
                <a:gd name="T37" fmla="*/ 117 h 732"/>
                <a:gd name="T38" fmla="*/ 309 w 546"/>
                <a:gd name="T39" fmla="*/ 84 h 732"/>
                <a:gd name="T40" fmla="*/ 321 w 546"/>
                <a:gd name="T41" fmla="*/ 66 h 732"/>
                <a:gd name="T42" fmla="*/ 294 w 546"/>
                <a:gd name="T43" fmla="*/ 33 h 732"/>
                <a:gd name="T44" fmla="*/ 303 w 546"/>
                <a:gd name="T45" fmla="*/ 12 h 732"/>
                <a:gd name="T46" fmla="*/ 351 w 546"/>
                <a:gd name="T47" fmla="*/ 6 h 732"/>
                <a:gd name="T48" fmla="*/ 384 w 546"/>
                <a:gd name="T49" fmla="*/ 21 h 732"/>
                <a:gd name="T50" fmla="*/ 396 w 546"/>
                <a:gd name="T51" fmla="*/ 48 h 732"/>
                <a:gd name="T52" fmla="*/ 408 w 546"/>
                <a:gd name="T53" fmla="*/ 66 h 732"/>
                <a:gd name="T54" fmla="*/ 387 w 546"/>
                <a:gd name="T55" fmla="*/ 78 h 732"/>
                <a:gd name="T56" fmla="*/ 378 w 546"/>
                <a:gd name="T57" fmla="*/ 123 h 732"/>
                <a:gd name="T58" fmla="*/ 390 w 546"/>
                <a:gd name="T59" fmla="*/ 186 h 732"/>
                <a:gd name="T60" fmla="*/ 366 w 546"/>
                <a:gd name="T61" fmla="*/ 273 h 732"/>
                <a:gd name="T62" fmla="*/ 381 w 546"/>
                <a:gd name="T63" fmla="*/ 363 h 732"/>
                <a:gd name="T64" fmla="*/ 417 w 546"/>
                <a:gd name="T65" fmla="*/ 414 h 732"/>
                <a:gd name="T66" fmla="*/ 465 w 546"/>
                <a:gd name="T67" fmla="*/ 414 h 732"/>
                <a:gd name="T68" fmla="*/ 462 w 546"/>
                <a:gd name="T69" fmla="*/ 477 h 732"/>
                <a:gd name="T70" fmla="*/ 456 w 546"/>
                <a:gd name="T71" fmla="*/ 495 h 732"/>
                <a:gd name="T72" fmla="*/ 507 w 546"/>
                <a:gd name="T73" fmla="*/ 531 h 732"/>
                <a:gd name="T74" fmla="*/ 525 w 546"/>
                <a:gd name="T75" fmla="*/ 537 h 732"/>
                <a:gd name="T76" fmla="*/ 534 w 546"/>
                <a:gd name="T77" fmla="*/ 540 h 732"/>
                <a:gd name="T78" fmla="*/ 546 w 546"/>
                <a:gd name="T79" fmla="*/ 573 h 732"/>
                <a:gd name="T80" fmla="*/ 516 w 546"/>
                <a:gd name="T81" fmla="*/ 621 h 732"/>
                <a:gd name="T82" fmla="*/ 507 w 546"/>
                <a:gd name="T83" fmla="*/ 690 h 732"/>
                <a:gd name="T84" fmla="*/ 459 w 546"/>
                <a:gd name="T85" fmla="*/ 660 h 732"/>
                <a:gd name="T86" fmla="*/ 426 w 546"/>
                <a:gd name="T87" fmla="*/ 633 h 732"/>
                <a:gd name="T88" fmla="*/ 372 w 546"/>
                <a:gd name="T89" fmla="*/ 642 h 732"/>
                <a:gd name="T90" fmla="*/ 354 w 546"/>
                <a:gd name="T91" fmla="*/ 648 h 732"/>
                <a:gd name="T92" fmla="*/ 333 w 546"/>
                <a:gd name="T93" fmla="*/ 669 h 732"/>
                <a:gd name="T94" fmla="*/ 327 w 546"/>
                <a:gd name="T95" fmla="*/ 678 h 732"/>
                <a:gd name="T96" fmla="*/ 282 w 546"/>
                <a:gd name="T97" fmla="*/ 687 h 732"/>
                <a:gd name="T98" fmla="*/ 210 w 546"/>
                <a:gd name="T9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732">
                  <a:moveTo>
                    <a:pt x="210" y="732"/>
                  </a:moveTo>
                  <a:cubicBezTo>
                    <a:pt x="215" y="718"/>
                    <a:pt x="220" y="702"/>
                    <a:pt x="228" y="690"/>
                  </a:cubicBezTo>
                  <a:cubicBezTo>
                    <a:pt x="234" y="681"/>
                    <a:pt x="244" y="655"/>
                    <a:pt x="246" y="645"/>
                  </a:cubicBezTo>
                  <a:cubicBezTo>
                    <a:pt x="248" y="634"/>
                    <a:pt x="255" y="612"/>
                    <a:pt x="255" y="612"/>
                  </a:cubicBezTo>
                  <a:cubicBezTo>
                    <a:pt x="253" y="587"/>
                    <a:pt x="256" y="549"/>
                    <a:pt x="234" y="534"/>
                  </a:cubicBezTo>
                  <a:cubicBezTo>
                    <a:pt x="228" y="517"/>
                    <a:pt x="214" y="513"/>
                    <a:pt x="204" y="498"/>
                  </a:cubicBezTo>
                  <a:cubicBezTo>
                    <a:pt x="180" y="459"/>
                    <a:pt x="174" y="441"/>
                    <a:pt x="153" y="402"/>
                  </a:cubicBezTo>
                  <a:cubicBezTo>
                    <a:pt x="151" y="391"/>
                    <a:pt x="144" y="369"/>
                    <a:pt x="144" y="369"/>
                  </a:cubicBezTo>
                  <a:cubicBezTo>
                    <a:pt x="143" y="359"/>
                    <a:pt x="143" y="321"/>
                    <a:pt x="135" y="309"/>
                  </a:cubicBezTo>
                  <a:cubicBezTo>
                    <a:pt x="130" y="302"/>
                    <a:pt x="117" y="291"/>
                    <a:pt x="117" y="291"/>
                  </a:cubicBezTo>
                  <a:cubicBezTo>
                    <a:pt x="113" y="280"/>
                    <a:pt x="87" y="242"/>
                    <a:pt x="75" y="234"/>
                  </a:cubicBezTo>
                  <a:cubicBezTo>
                    <a:pt x="70" y="218"/>
                    <a:pt x="40" y="203"/>
                    <a:pt x="24" y="198"/>
                  </a:cubicBezTo>
                  <a:cubicBezTo>
                    <a:pt x="12" y="186"/>
                    <a:pt x="5" y="184"/>
                    <a:pt x="0" y="168"/>
                  </a:cubicBezTo>
                  <a:cubicBezTo>
                    <a:pt x="17" y="162"/>
                    <a:pt x="34" y="161"/>
                    <a:pt x="51" y="159"/>
                  </a:cubicBezTo>
                  <a:cubicBezTo>
                    <a:pt x="61" y="130"/>
                    <a:pt x="89" y="160"/>
                    <a:pt x="105" y="165"/>
                  </a:cubicBezTo>
                  <a:cubicBezTo>
                    <a:pt x="120" y="166"/>
                    <a:pt x="136" y="159"/>
                    <a:pt x="150" y="159"/>
                  </a:cubicBezTo>
                  <a:cubicBezTo>
                    <a:pt x="164" y="159"/>
                    <a:pt x="177" y="170"/>
                    <a:pt x="192" y="168"/>
                  </a:cubicBezTo>
                  <a:cubicBezTo>
                    <a:pt x="238" y="163"/>
                    <a:pt x="208" y="161"/>
                    <a:pt x="240" y="150"/>
                  </a:cubicBezTo>
                  <a:cubicBezTo>
                    <a:pt x="244" y="134"/>
                    <a:pt x="264" y="134"/>
                    <a:pt x="270" y="117"/>
                  </a:cubicBezTo>
                  <a:cubicBezTo>
                    <a:pt x="276" y="61"/>
                    <a:pt x="261" y="105"/>
                    <a:pt x="309" y="84"/>
                  </a:cubicBezTo>
                  <a:cubicBezTo>
                    <a:pt x="316" y="81"/>
                    <a:pt x="321" y="66"/>
                    <a:pt x="321" y="66"/>
                  </a:cubicBezTo>
                  <a:cubicBezTo>
                    <a:pt x="317" y="47"/>
                    <a:pt x="313" y="39"/>
                    <a:pt x="294" y="33"/>
                  </a:cubicBezTo>
                  <a:cubicBezTo>
                    <a:pt x="287" y="12"/>
                    <a:pt x="281" y="15"/>
                    <a:pt x="303" y="12"/>
                  </a:cubicBezTo>
                  <a:cubicBezTo>
                    <a:pt x="319" y="10"/>
                    <a:pt x="335" y="8"/>
                    <a:pt x="351" y="6"/>
                  </a:cubicBezTo>
                  <a:cubicBezTo>
                    <a:pt x="369" y="0"/>
                    <a:pt x="370" y="12"/>
                    <a:pt x="384" y="21"/>
                  </a:cubicBezTo>
                  <a:cubicBezTo>
                    <a:pt x="387" y="30"/>
                    <a:pt x="391" y="40"/>
                    <a:pt x="396" y="48"/>
                  </a:cubicBezTo>
                  <a:cubicBezTo>
                    <a:pt x="400" y="54"/>
                    <a:pt x="408" y="66"/>
                    <a:pt x="408" y="66"/>
                  </a:cubicBezTo>
                  <a:cubicBezTo>
                    <a:pt x="401" y="70"/>
                    <a:pt x="393" y="72"/>
                    <a:pt x="387" y="78"/>
                  </a:cubicBezTo>
                  <a:cubicBezTo>
                    <a:pt x="382" y="83"/>
                    <a:pt x="378" y="123"/>
                    <a:pt x="378" y="123"/>
                  </a:cubicBezTo>
                  <a:cubicBezTo>
                    <a:pt x="382" y="157"/>
                    <a:pt x="370" y="156"/>
                    <a:pt x="390" y="186"/>
                  </a:cubicBezTo>
                  <a:cubicBezTo>
                    <a:pt x="389" y="207"/>
                    <a:pt x="394" y="264"/>
                    <a:pt x="366" y="273"/>
                  </a:cubicBezTo>
                  <a:cubicBezTo>
                    <a:pt x="366" y="327"/>
                    <a:pt x="351" y="342"/>
                    <a:pt x="381" y="363"/>
                  </a:cubicBezTo>
                  <a:cubicBezTo>
                    <a:pt x="408" y="381"/>
                    <a:pt x="384" y="403"/>
                    <a:pt x="417" y="414"/>
                  </a:cubicBezTo>
                  <a:cubicBezTo>
                    <a:pt x="426" y="442"/>
                    <a:pt x="429" y="418"/>
                    <a:pt x="465" y="414"/>
                  </a:cubicBezTo>
                  <a:cubicBezTo>
                    <a:pt x="486" y="441"/>
                    <a:pt x="470" y="453"/>
                    <a:pt x="462" y="477"/>
                  </a:cubicBezTo>
                  <a:cubicBezTo>
                    <a:pt x="460" y="483"/>
                    <a:pt x="456" y="495"/>
                    <a:pt x="456" y="495"/>
                  </a:cubicBezTo>
                  <a:cubicBezTo>
                    <a:pt x="462" y="534"/>
                    <a:pt x="464" y="527"/>
                    <a:pt x="507" y="531"/>
                  </a:cubicBezTo>
                  <a:cubicBezTo>
                    <a:pt x="513" y="533"/>
                    <a:pt x="519" y="535"/>
                    <a:pt x="525" y="537"/>
                  </a:cubicBezTo>
                  <a:cubicBezTo>
                    <a:pt x="528" y="538"/>
                    <a:pt x="534" y="540"/>
                    <a:pt x="534" y="540"/>
                  </a:cubicBezTo>
                  <a:cubicBezTo>
                    <a:pt x="542" y="551"/>
                    <a:pt x="543" y="559"/>
                    <a:pt x="546" y="573"/>
                  </a:cubicBezTo>
                  <a:cubicBezTo>
                    <a:pt x="535" y="590"/>
                    <a:pt x="531" y="616"/>
                    <a:pt x="516" y="621"/>
                  </a:cubicBezTo>
                  <a:cubicBezTo>
                    <a:pt x="521" y="642"/>
                    <a:pt x="531" y="675"/>
                    <a:pt x="507" y="690"/>
                  </a:cubicBezTo>
                  <a:cubicBezTo>
                    <a:pt x="498" y="666"/>
                    <a:pt x="495" y="664"/>
                    <a:pt x="459" y="660"/>
                  </a:cubicBezTo>
                  <a:cubicBezTo>
                    <a:pt x="450" y="647"/>
                    <a:pt x="441" y="638"/>
                    <a:pt x="426" y="633"/>
                  </a:cubicBezTo>
                  <a:cubicBezTo>
                    <a:pt x="408" y="636"/>
                    <a:pt x="390" y="639"/>
                    <a:pt x="372" y="642"/>
                  </a:cubicBezTo>
                  <a:cubicBezTo>
                    <a:pt x="366" y="643"/>
                    <a:pt x="354" y="648"/>
                    <a:pt x="354" y="648"/>
                  </a:cubicBezTo>
                  <a:cubicBezTo>
                    <a:pt x="349" y="681"/>
                    <a:pt x="358" y="656"/>
                    <a:pt x="333" y="669"/>
                  </a:cubicBezTo>
                  <a:cubicBezTo>
                    <a:pt x="330" y="671"/>
                    <a:pt x="330" y="676"/>
                    <a:pt x="327" y="678"/>
                  </a:cubicBezTo>
                  <a:cubicBezTo>
                    <a:pt x="315" y="688"/>
                    <a:pt x="295" y="686"/>
                    <a:pt x="282" y="687"/>
                  </a:cubicBezTo>
                  <a:cubicBezTo>
                    <a:pt x="246" y="711"/>
                    <a:pt x="224" y="710"/>
                    <a:pt x="210" y="73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762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-1893404" y="973416"/>
              <a:ext cx="359424" cy="359261"/>
            </a:xfrm>
            <a:custGeom>
              <a:avLst/>
              <a:gdLst>
                <a:gd name="T0" fmla="*/ 57 w 687"/>
                <a:gd name="T1" fmla="*/ 97 h 586"/>
                <a:gd name="T2" fmla="*/ 27 w 687"/>
                <a:gd name="T3" fmla="*/ 106 h 586"/>
                <a:gd name="T4" fmla="*/ 21 w 687"/>
                <a:gd name="T5" fmla="*/ 148 h 586"/>
                <a:gd name="T6" fmla="*/ 36 w 687"/>
                <a:gd name="T7" fmla="*/ 229 h 586"/>
                <a:gd name="T8" fmla="*/ 36 w 687"/>
                <a:gd name="T9" fmla="*/ 256 h 586"/>
                <a:gd name="T10" fmla="*/ 18 w 687"/>
                <a:gd name="T11" fmla="*/ 289 h 586"/>
                <a:gd name="T12" fmla="*/ 3 w 687"/>
                <a:gd name="T13" fmla="*/ 334 h 586"/>
                <a:gd name="T14" fmla="*/ 6 w 687"/>
                <a:gd name="T15" fmla="*/ 370 h 586"/>
                <a:gd name="T16" fmla="*/ 27 w 687"/>
                <a:gd name="T17" fmla="*/ 400 h 586"/>
                <a:gd name="T18" fmla="*/ 39 w 687"/>
                <a:gd name="T19" fmla="*/ 418 h 586"/>
                <a:gd name="T20" fmla="*/ 57 w 687"/>
                <a:gd name="T21" fmla="*/ 445 h 586"/>
                <a:gd name="T22" fmla="*/ 105 w 687"/>
                <a:gd name="T23" fmla="*/ 445 h 586"/>
                <a:gd name="T24" fmla="*/ 117 w 687"/>
                <a:gd name="T25" fmla="*/ 463 h 586"/>
                <a:gd name="T26" fmla="*/ 132 w 687"/>
                <a:gd name="T27" fmla="*/ 559 h 586"/>
                <a:gd name="T28" fmla="*/ 162 w 687"/>
                <a:gd name="T29" fmla="*/ 568 h 586"/>
                <a:gd name="T30" fmla="*/ 195 w 687"/>
                <a:gd name="T31" fmla="*/ 583 h 586"/>
                <a:gd name="T32" fmla="*/ 213 w 687"/>
                <a:gd name="T33" fmla="*/ 574 h 586"/>
                <a:gd name="T34" fmla="*/ 288 w 687"/>
                <a:gd name="T35" fmla="*/ 565 h 586"/>
                <a:gd name="T36" fmla="*/ 318 w 687"/>
                <a:gd name="T37" fmla="*/ 571 h 586"/>
                <a:gd name="T38" fmla="*/ 330 w 687"/>
                <a:gd name="T39" fmla="*/ 556 h 586"/>
                <a:gd name="T40" fmla="*/ 366 w 687"/>
                <a:gd name="T41" fmla="*/ 538 h 586"/>
                <a:gd name="T42" fmla="*/ 420 w 687"/>
                <a:gd name="T43" fmla="*/ 526 h 586"/>
                <a:gd name="T44" fmla="*/ 450 w 687"/>
                <a:gd name="T45" fmla="*/ 508 h 586"/>
                <a:gd name="T46" fmla="*/ 477 w 687"/>
                <a:gd name="T47" fmla="*/ 484 h 586"/>
                <a:gd name="T48" fmla="*/ 522 w 687"/>
                <a:gd name="T49" fmla="*/ 451 h 586"/>
                <a:gd name="T50" fmla="*/ 561 w 687"/>
                <a:gd name="T51" fmla="*/ 436 h 586"/>
                <a:gd name="T52" fmla="*/ 576 w 687"/>
                <a:gd name="T53" fmla="*/ 394 h 586"/>
                <a:gd name="T54" fmla="*/ 603 w 687"/>
                <a:gd name="T55" fmla="*/ 385 h 586"/>
                <a:gd name="T56" fmla="*/ 612 w 687"/>
                <a:gd name="T57" fmla="*/ 382 h 586"/>
                <a:gd name="T58" fmla="*/ 630 w 687"/>
                <a:gd name="T59" fmla="*/ 346 h 586"/>
                <a:gd name="T60" fmla="*/ 660 w 687"/>
                <a:gd name="T61" fmla="*/ 292 h 586"/>
                <a:gd name="T62" fmla="*/ 663 w 687"/>
                <a:gd name="T63" fmla="*/ 244 h 586"/>
                <a:gd name="T64" fmla="*/ 648 w 687"/>
                <a:gd name="T65" fmla="*/ 214 h 586"/>
                <a:gd name="T66" fmla="*/ 630 w 687"/>
                <a:gd name="T67" fmla="*/ 202 h 586"/>
                <a:gd name="T68" fmla="*/ 564 w 687"/>
                <a:gd name="T69" fmla="*/ 214 h 586"/>
                <a:gd name="T70" fmla="*/ 507 w 687"/>
                <a:gd name="T71" fmla="*/ 211 h 586"/>
                <a:gd name="T72" fmla="*/ 510 w 687"/>
                <a:gd name="T73" fmla="*/ 199 h 586"/>
                <a:gd name="T74" fmla="*/ 537 w 687"/>
                <a:gd name="T75" fmla="*/ 187 h 586"/>
                <a:gd name="T76" fmla="*/ 546 w 687"/>
                <a:gd name="T77" fmla="*/ 142 h 586"/>
                <a:gd name="T78" fmla="*/ 555 w 687"/>
                <a:gd name="T79" fmla="*/ 136 h 586"/>
                <a:gd name="T80" fmla="*/ 606 w 687"/>
                <a:gd name="T81" fmla="*/ 112 h 586"/>
                <a:gd name="T82" fmla="*/ 633 w 687"/>
                <a:gd name="T83" fmla="*/ 64 h 586"/>
                <a:gd name="T84" fmla="*/ 603 w 687"/>
                <a:gd name="T85" fmla="*/ 55 h 586"/>
                <a:gd name="T86" fmla="*/ 567 w 687"/>
                <a:gd name="T87" fmla="*/ 25 h 586"/>
                <a:gd name="T88" fmla="*/ 462 w 687"/>
                <a:gd name="T89" fmla="*/ 19 h 586"/>
                <a:gd name="T90" fmla="*/ 411 w 687"/>
                <a:gd name="T91" fmla="*/ 1 h 586"/>
                <a:gd name="T92" fmla="*/ 327 w 687"/>
                <a:gd name="T93" fmla="*/ 13 h 586"/>
                <a:gd name="T94" fmla="*/ 309 w 687"/>
                <a:gd name="T95" fmla="*/ 1 h 586"/>
                <a:gd name="T96" fmla="*/ 279 w 687"/>
                <a:gd name="T97" fmla="*/ 4 h 586"/>
                <a:gd name="T98" fmla="*/ 246 w 687"/>
                <a:gd name="T99" fmla="*/ 22 h 586"/>
                <a:gd name="T100" fmla="*/ 225 w 687"/>
                <a:gd name="T101" fmla="*/ 43 h 586"/>
                <a:gd name="T102" fmla="*/ 204 w 687"/>
                <a:gd name="T103" fmla="*/ 49 h 586"/>
                <a:gd name="T104" fmla="*/ 219 w 687"/>
                <a:gd name="T105" fmla="*/ 85 h 586"/>
                <a:gd name="T106" fmla="*/ 198 w 687"/>
                <a:gd name="T107" fmla="*/ 121 h 586"/>
                <a:gd name="T108" fmla="*/ 165 w 687"/>
                <a:gd name="T109" fmla="*/ 115 h 586"/>
                <a:gd name="T110" fmla="*/ 159 w 687"/>
                <a:gd name="T111" fmla="*/ 97 h 586"/>
                <a:gd name="T112" fmla="*/ 132 w 687"/>
                <a:gd name="T113" fmla="*/ 85 h 586"/>
                <a:gd name="T114" fmla="*/ 93 w 687"/>
                <a:gd name="T115" fmla="*/ 91 h 586"/>
                <a:gd name="T116" fmla="*/ 75 w 687"/>
                <a:gd name="T117" fmla="*/ 112 h 586"/>
                <a:gd name="T118" fmla="*/ 57 w 687"/>
                <a:gd name="T119" fmla="*/ 97 h 586"/>
                <a:gd name="connsiteX0" fmla="*/ 793 w 9807"/>
                <a:gd name="connsiteY0" fmla="*/ 1639 h 9952"/>
                <a:gd name="connsiteX1" fmla="*/ 356 w 9807"/>
                <a:gd name="connsiteY1" fmla="*/ 1793 h 9952"/>
                <a:gd name="connsiteX2" fmla="*/ 269 w 9807"/>
                <a:gd name="connsiteY2" fmla="*/ 2510 h 9952"/>
                <a:gd name="connsiteX3" fmla="*/ 487 w 9807"/>
                <a:gd name="connsiteY3" fmla="*/ 3892 h 9952"/>
                <a:gd name="connsiteX4" fmla="*/ 487 w 9807"/>
                <a:gd name="connsiteY4" fmla="*/ 4353 h 9952"/>
                <a:gd name="connsiteX5" fmla="*/ 225 w 9807"/>
                <a:gd name="connsiteY5" fmla="*/ 4916 h 9952"/>
                <a:gd name="connsiteX6" fmla="*/ 7 w 9807"/>
                <a:gd name="connsiteY6" fmla="*/ 5684 h 9952"/>
                <a:gd name="connsiteX7" fmla="*/ 50 w 9807"/>
                <a:gd name="connsiteY7" fmla="*/ 6298 h 9952"/>
                <a:gd name="connsiteX8" fmla="*/ 356 w 9807"/>
                <a:gd name="connsiteY8" fmla="*/ 6810 h 9952"/>
                <a:gd name="connsiteX9" fmla="*/ 531 w 9807"/>
                <a:gd name="connsiteY9" fmla="*/ 7117 h 9952"/>
                <a:gd name="connsiteX10" fmla="*/ 793 w 9807"/>
                <a:gd name="connsiteY10" fmla="*/ 7578 h 9952"/>
                <a:gd name="connsiteX11" fmla="*/ 1491 w 9807"/>
                <a:gd name="connsiteY11" fmla="*/ 7578 h 9952"/>
                <a:gd name="connsiteX12" fmla="*/ 1666 w 9807"/>
                <a:gd name="connsiteY12" fmla="*/ 7885 h 9952"/>
                <a:gd name="connsiteX13" fmla="*/ 1884 w 9807"/>
                <a:gd name="connsiteY13" fmla="*/ 9523 h 9952"/>
                <a:gd name="connsiteX14" fmla="*/ 2321 w 9807"/>
                <a:gd name="connsiteY14" fmla="*/ 9677 h 9952"/>
                <a:gd name="connsiteX15" fmla="*/ 2801 w 9807"/>
                <a:gd name="connsiteY15" fmla="*/ 9933 h 9952"/>
                <a:gd name="connsiteX16" fmla="*/ 3063 w 9807"/>
                <a:gd name="connsiteY16" fmla="*/ 9779 h 9952"/>
                <a:gd name="connsiteX17" fmla="*/ 4155 w 9807"/>
                <a:gd name="connsiteY17" fmla="*/ 9626 h 9952"/>
                <a:gd name="connsiteX18" fmla="*/ 4592 w 9807"/>
                <a:gd name="connsiteY18" fmla="*/ 9728 h 9952"/>
                <a:gd name="connsiteX19" fmla="*/ 4766 w 9807"/>
                <a:gd name="connsiteY19" fmla="*/ 9472 h 9952"/>
                <a:gd name="connsiteX20" fmla="*/ 5291 w 9807"/>
                <a:gd name="connsiteY20" fmla="*/ 9165 h 9952"/>
                <a:gd name="connsiteX21" fmla="*/ 6077 w 9807"/>
                <a:gd name="connsiteY21" fmla="*/ 8960 h 9952"/>
                <a:gd name="connsiteX22" fmla="*/ 6513 w 9807"/>
                <a:gd name="connsiteY22" fmla="*/ 8653 h 9952"/>
                <a:gd name="connsiteX23" fmla="*/ 6906 w 9807"/>
                <a:gd name="connsiteY23" fmla="*/ 8243 h 9952"/>
                <a:gd name="connsiteX24" fmla="*/ 7561 w 9807"/>
                <a:gd name="connsiteY24" fmla="*/ 7680 h 9952"/>
                <a:gd name="connsiteX25" fmla="*/ 8129 w 9807"/>
                <a:gd name="connsiteY25" fmla="*/ 7424 h 9952"/>
                <a:gd name="connsiteX26" fmla="*/ 8347 w 9807"/>
                <a:gd name="connsiteY26" fmla="*/ 6708 h 9952"/>
                <a:gd name="connsiteX27" fmla="*/ 8740 w 9807"/>
                <a:gd name="connsiteY27" fmla="*/ 6554 h 9952"/>
                <a:gd name="connsiteX28" fmla="*/ 8871 w 9807"/>
                <a:gd name="connsiteY28" fmla="*/ 6503 h 9952"/>
                <a:gd name="connsiteX29" fmla="*/ 9133 w 9807"/>
                <a:gd name="connsiteY29" fmla="*/ 5888 h 9952"/>
                <a:gd name="connsiteX30" fmla="*/ 9570 w 9807"/>
                <a:gd name="connsiteY30" fmla="*/ 4967 h 9952"/>
                <a:gd name="connsiteX31" fmla="*/ 9614 w 9807"/>
                <a:gd name="connsiteY31" fmla="*/ 4148 h 9952"/>
                <a:gd name="connsiteX32" fmla="*/ 9395 w 9807"/>
                <a:gd name="connsiteY32" fmla="*/ 3636 h 9952"/>
                <a:gd name="connsiteX33" fmla="*/ 9133 w 9807"/>
                <a:gd name="connsiteY33" fmla="*/ 3431 h 9952"/>
                <a:gd name="connsiteX34" fmla="*/ 8173 w 9807"/>
                <a:gd name="connsiteY34" fmla="*/ 3636 h 9952"/>
                <a:gd name="connsiteX35" fmla="*/ 7343 w 9807"/>
                <a:gd name="connsiteY35" fmla="*/ 3585 h 9952"/>
                <a:gd name="connsiteX36" fmla="*/ 7387 w 9807"/>
                <a:gd name="connsiteY36" fmla="*/ 3380 h 9952"/>
                <a:gd name="connsiteX37" fmla="*/ 7780 w 9807"/>
                <a:gd name="connsiteY37" fmla="*/ 3175 h 9952"/>
                <a:gd name="connsiteX38" fmla="*/ 7911 w 9807"/>
                <a:gd name="connsiteY38" fmla="*/ 2407 h 9952"/>
                <a:gd name="connsiteX39" fmla="*/ 8042 w 9807"/>
                <a:gd name="connsiteY39" fmla="*/ 2305 h 9952"/>
                <a:gd name="connsiteX40" fmla="*/ 8784 w 9807"/>
                <a:gd name="connsiteY40" fmla="*/ 1895 h 9952"/>
                <a:gd name="connsiteX41" fmla="*/ 9177 w 9807"/>
                <a:gd name="connsiteY41" fmla="*/ 1076 h 9952"/>
                <a:gd name="connsiteX42" fmla="*/ 8740 w 9807"/>
                <a:gd name="connsiteY42" fmla="*/ 923 h 9952"/>
                <a:gd name="connsiteX43" fmla="*/ 8216 w 9807"/>
                <a:gd name="connsiteY43" fmla="*/ 411 h 9952"/>
                <a:gd name="connsiteX44" fmla="*/ 6688 w 9807"/>
                <a:gd name="connsiteY44" fmla="*/ 308 h 9952"/>
                <a:gd name="connsiteX45" fmla="*/ 5946 w 9807"/>
                <a:gd name="connsiteY45" fmla="*/ 1 h 9952"/>
                <a:gd name="connsiteX46" fmla="*/ 4723 w 9807"/>
                <a:gd name="connsiteY46" fmla="*/ 206 h 9952"/>
                <a:gd name="connsiteX47" fmla="*/ 4461 w 9807"/>
                <a:gd name="connsiteY47" fmla="*/ 1 h 9952"/>
                <a:gd name="connsiteX48" fmla="*/ 4024 w 9807"/>
                <a:gd name="connsiteY48" fmla="*/ 52 h 9952"/>
                <a:gd name="connsiteX49" fmla="*/ 3544 w 9807"/>
                <a:gd name="connsiteY49" fmla="*/ 359 h 9952"/>
                <a:gd name="connsiteX50" fmla="*/ 3238 w 9807"/>
                <a:gd name="connsiteY50" fmla="*/ 718 h 9952"/>
                <a:gd name="connsiteX51" fmla="*/ 2932 w 9807"/>
                <a:gd name="connsiteY51" fmla="*/ 820 h 9952"/>
                <a:gd name="connsiteX52" fmla="*/ 3151 w 9807"/>
                <a:gd name="connsiteY52" fmla="*/ 1435 h 9952"/>
                <a:gd name="connsiteX53" fmla="*/ 2845 w 9807"/>
                <a:gd name="connsiteY53" fmla="*/ 2049 h 9952"/>
                <a:gd name="connsiteX54" fmla="*/ 2365 w 9807"/>
                <a:gd name="connsiteY54" fmla="*/ 1946 h 9952"/>
                <a:gd name="connsiteX55" fmla="*/ 2277 w 9807"/>
                <a:gd name="connsiteY55" fmla="*/ 1639 h 9952"/>
                <a:gd name="connsiteX56" fmla="*/ 1884 w 9807"/>
                <a:gd name="connsiteY56" fmla="*/ 1435 h 9952"/>
                <a:gd name="connsiteX57" fmla="*/ 1317 w 9807"/>
                <a:gd name="connsiteY57" fmla="*/ 1537 h 9952"/>
                <a:gd name="connsiteX58" fmla="*/ 1055 w 9807"/>
                <a:gd name="connsiteY58" fmla="*/ 1895 h 9952"/>
                <a:gd name="connsiteX59" fmla="*/ 793 w 9807"/>
                <a:gd name="connsiteY59" fmla="*/ 1639 h 9952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358 w 10000"/>
                <a:gd name="connsiteY41" fmla="*/ 1081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03 w 10000"/>
                <a:gd name="connsiteY37" fmla="*/ 3086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03 w 10000"/>
                <a:gd name="connsiteY37" fmla="*/ 3086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809" y="1647"/>
                  </a:moveTo>
                  <a:lnTo>
                    <a:pt x="363" y="1802"/>
                  </a:lnTo>
                  <a:cubicBezTo>
                    <a:pt x="304" y="1991"/>
                    <a:pt x="333" y="2333"/>
                    <a:pt x="274" y="2522"/>
                  </a:cubicBezTo>
                  <a:cubicBezTo>
                    <a:pt x="274" y="3088"/>
                    <a:pt x="141" y="3396"/>
                    <a:pt x="497" y="3911"/>
                  </a:cubicBezTo>
                  <a:cubicBezTo>
                    <a:pt x="526" y="4253"/>
                    <a:pt x="363" y="3962"/>
                    <a:pt x="497" y="4374"/>
                  </a:cubicBezTo>
                  <a:cubicBezTo>
                    <a:pt x="452" y="4734"/>
                    <a:pt x="304" y="4717"/>
                    <a:pt x="229" y="4940"/>
                  </a:cubicBezTo>
                  <a:cubicBezTo>
                    <a:pt x="170" y="5574"/>
                    <a:pt x="-38" y="5093"/>
                    <a:pt x="7" y="5711"/>
                  </a:cubicBezTo>
                  <a:cubicBezTo>
                    <a:pt x="125" y="6122"/>
                    <a:pt x="111" y="5916"/>
                    <a:pt x="51" y="6328"/>
                  </a:cubicBezTo>
                  <a:cubicBezTo>
                    <a:pt x="111" y="6551"/>
                    <a:pt x="259" y="6705"/>
                    <a:pt x="363" y="6843"/>
                  </a:cubicBezTo>
                  <a:cubicBezTo>
                    <a:pt x="437" y="6911"/>
                    <a:pt x="497" y="7049"/>
                    <a:pt x="541" y="7151"/>
                  </a:cubicBezTo>
                  <a:cubicBezTo>
                    <a:pt x="630" y="7357"/>
                    <a:pt x="809" y="7615"/>
                    <a:pt x="809" y="7615"/>
                  </a:cubicBezTo>
                  <a:cubicBezTo>
                    <a:pt x="1120" y="7974"/>
                    <a:pt x="1328" y="7615"/>
                    <a:pt x="1520" y="7615"/>
                  </a:cubicBezTo>
                  <a:cubicBezTo>
                    <a:pt x="1640" y="7580"/>
                    <a:pt x="1581" y="7906"/>
                    <a:pt x="1699" y="7923"/>
                  </a:cubicBezTo>
                  <a:cubicBezTo>
                    <a:pt x="1669" y="8695"/>
                    <a:pt x="986" y="9415"/>
                    <a:pt x="1921" y="9569"/>
                  </a:cubicBezTo>
                  <a:cubicBezTo>
                    <a:pt x="2085" y="9638"/>
                    <a:pt x="2204" y="9655"/>
                    <a:pt x="2367" y="9724"/>
                  </a:cubicBezTo>
                  <a:cubicBezTo>
                    <a:pt x="2530" y="9998"/>
                    <a:pt x="2559" y="10032"/>
                    <a:pt x="2856" y="9981"/>
                  </a:cubicBezTo>
                  <a:cubicBezTo>
                    <a:pt x="2916" y="9947"/>
                    <a:pt x="3050" y="9826"/>
                    <a:pt x="3123" y="9826"/>
                  </a:cubicBezTo>
                  <a:lnTo>
                    <a:pt x="4237" y="9672"/>
                  </a:lnTo>
                  <a:cubicBezTo>
                    <a:pt x="4415" y="9809"/>
                    <a:pt x="4429" y="9809"/>
                    <a:pt x="4682" y="9775"/>
                  </a:cubicBezTo>
                  <a:cubicBezTo>
                    <a:pt x="5068" y="9484"/>
                    <a:pt x="4608" y="9877"/>
                    <a:pt x="4860" y="9518"/>
                  </a:cubicBezTo>
                  <a:cubicBezTo>
                    <a:pt x="4979" y="9346"/>
                    <a:pt x="5231" y="9329"/>
                    <a:pt x="5395" y="9209"/>
                  </a:cubicBezTo>
                  <a:cubicBezTo>
                    <a:pt x="5498" y="8867"/>
                    <a:pt x="5929" y="9072"/>
                    <a:pt x="6197" y="9003"/>
                  </a:cubicBezTo>
                  <a:cubicBezTo>
                    <a:pt x="6523" y="8746"/>
                    <a:pt x="6315" y="8763"/>
                    <a:pt x="6641" y="8695"/>
                  </a:cubicBezTo>
                  <a:cubicBezTo>
                    <a:pt x="6790" y="8574"/>
                    <a:pt x="7042" y="8283"/>
                    <a:pt x="7042" y="8283"/>
                  </a:cubicBezTo>
                  <a:cubicBezTo>
                    <a:pt x="7101" y="7615"/>
                    <a:pt x="7012" y="7185"/>
                    <a:pt x="7710" y="7717"/>
                  </a:cubicBezTo>
                  <a:cubicBezTo>
                    <a:pt x="7933" y="7632"/>
                    <a:pt x="8126" y="7649"/>
                    <a:pt x="8289" y="7460"/>
                  </a:cubicBezTo>
                  <a:cubicBezTo>
                    <a:pt x="8319" y="7340"/>
                    <a:pt x="8437" y="6792"/>
                    <a:pt x="8511" y="6740"/>
                  </a:cubicBezTo>
                  <a:cubicBezTo>
                    <a:pt x="8631" y="6654"/>
                    <a:pt x="8778" y="6637"/>
                    <a:pt x="8912" y="6586"/>
                  </a:cubicBezTo>
                  <a:cubicBezTo>
                    <a:pt x="8957" y="6569"/>
                    <a:pt x="9001" y="6551"/>
                    <a:pt x="9046" y="6534"/>
                  </a:cubicBezTo>
                  <a:cubicBezTo>
                    <a:pt x="9106" y="5916"/>
                    <a:pt x="9106" y="6277"/>
                    <a:pt x="9313" y="5916"/>
                  </a:cubicBezTo>
                  <a:cubicBezTo>
                    <a:pt x="9402" y="5437"/>
                    <a:pt x="9402" y="5197"/>
                    <a:pt x="9758" y="4991"/>
                  </a:cubicBezTo>
                  <a:cubicBezTo>
                    <a:pt x="10159" y="4631"/>
                    <a:pt x="9981" y="4476"/>
                    <a:pt x="9803" y="4168"/>
                  </a:cubicBezTo>
                  <a:cubicBezTo>
                    <a:pt x="9774" y="4047"/>
                    <a:pt x="9654" y="3739"/>
                    <a:pt x="9580" y="3654"/>
                  </a:cubicBezTo>
                  <a:cubicBezTo>
                    <a:pt x="9506" y="3568"/>
                    <a:pt x="9313" y="3448"/>
                    <a:pt x="9313" y="3448"/>
                  </a:cubicBezTo>
                  <a:cubicBezTo>
                    <a:pt x="8986" y="3499"/>
                    <a:pt x="8823" y="3242"/>
                    <a:pt x="8334" y="3654"/>
                  </a:cubicBezTo>
                  <a:lnTo>
                    <a:pt x="7668" y="3567"/>
                  </a:lnTo>
                  <a:cubicBezTo>
                    <a:pt x="7608" y="3550"/>
                    <a:pt x="7502" y="3448"/>
                    <a:pt x="7532" y="3396"/>
                  </a:cubicBezTo>
                  <a:cubicBezTo>
                    <a:pt x="7606" y="3259"/>
                    <a:pt x="7784" y="3155"/>
                    <a:pt x="7903" y="3086"/>
                  </a:cubicBezTo>
                  <a:cubicBezTo>
                    <a:pt x="8140" y="2882"/>
                    <a:pt x="7947" y="3345"/>
                    <a:pt x="8067" y="2419"/>
                  </a:cubicBezTo>
                  <a:cubicBezTo>
                    <a:pt x="8081" y="2350"/>
                    <a:pt x="8155" y="2350"/>
                    <a:pt x="8200" y="2316"/>
                  </a:cubicBezTo>
                  <a:cubicBezTo>
                    <a:pt x="8511" y="2059"/>
                    <a:pt x="8452" y="1973"/>
                    <a:pt x="8957" y="1904"/>
                  </a:cubicBezTo>
                  <a:cubicBezTo>
                    <a:pt x="9046" y="1236"/>
                    <a:pt x="9463" y="1527"/>
                    <a:pt x="9508" y="1012"/>
                  </a:cubicBezTo>
                  <a:cubicBezTo>
                    <a:pt x="8960" y="1410"/>
                    <a:pt x="9131" y="909"/>
                    <a:pt x="8942" y="858"/>
                  </a:cubicBezTo>
                  <a:cubicBezTo>
                    <a:pt x="8883" y="652"/>
                    <a:pt x="8571" y="481"/>
                    <a:pt x="8378" y="413"/>
                  </a:cubicBezTo>
                  <a:cubicBezTo>
                    <a:pt x="7576" y="618"/>
                    <a:pt x="7354" y="721"/>
                    <a:pt x="6820" y="309"/>
                  </a:cubicBezTo>
                  <a:cubicBezTo>
                    <a:pt x="6419" y="275"/>
                    <a:pt x="6389" y="18"/>
                    <a:pt x="6063" y="1"/>
                  </a:cubicBezTo>
                  <a:cubicBezTo>
                    <a:pt x="5736" y="-16"/>
                    <a:pt x="5068" y="207"/>
                    <a:pt x="4816" y="207"/>
                  </a:cubicBezTo>
                  <a:cubicBezTo>
                    <a:pt x="4712" y="190"/>
                    <a:pt x="4549" y="1"/>
                    <a:pt x="4549" y="1"/>
                  </a:cubicBezTo>
                  <a:cubicBezTo>
                    <a:pt x="4400" y="18"/>
                    <a:pt x="4252" y="1"/>
                    <a:pt x="4103" y="52"/>
                  </a:cubicBezTo>
                  <a:cubicBezTo>
                    <a:pt x="3940" y="122"/>
                    <a:pt x="3954" y="102"/>
                    <a:pt x="3614" y="361"/>
                  </a:cubicBezTo>
                  <a:cubicBezTo>
                    <a:pt x="3331" y="567"/>
                    <a:pt x="3614" y="841"/>
                    <a:pt x="3302" y="721"/>
                  </a:cubicBezTo>
                  <a:cubicBezTo>
                    <a:pt x="3064" y="739"/>
                    <a:pt x="3213" y="739"/>
                    <a:pt x="2990" y="824"/>
                  </a:cubicBezTo>
                  <a:cubicBezTo>
                    <a:pt x="2960" y="945"/>
                    <a:pt x="3168" y="1236"/>
                    <a:pt x="3213" y="1442"/>
                  </a:cubicBezTo>
                  <a:cubicBezTo>
                    <a:pt x="3287" y="1681"/>
                    <a:pt x="3079" y="1921"/>
                    <a:pt x="2901" y="2059"/>
                  </a:cubicBezTo>
                  <a:cubicBezTo>
                    <a:pt x="2767" y="2042"/>
                    <a:pt x="2530" y="2042"/>
                    <a:pt x="2412" y="1955"/>
                  </a:cubicBezTo>
                  <a:cubicBezTo>
                    <a:pt x="2337" y="1904"/>
                    <a:pt x="2352" y="1750"/>
                    <a:pt x="2322" y="1647"/>
                  </a:cubicBezTo>
                  <a:cubicBezTo>
                    <a:pt x="2233" y="1356"/>
                    <a:pt x="2322" y="1493"/>
                    <a:pt x="1921" y="1442"/>
                  </a:cubicBezTo>
                  <a:cubicBezTo>
                    <a:pt x="1699" y="1356"/>
                    <a:pt x="1536" y="1424"/>
                    <a:pt x="1343" y="1544"/>
                  </a:cubicBezTo>
                  <a:cubicBezTo>
                    <a:pt x="1283" y="1750"/>
                    <a:pt x="1253" y="1836"/>
                    <a:pt x="1076" y="1904"/>
                  </a:cubicBezTo>
                  <a:cubicBezTo>
                    <a:pt x="897" y="1836"/>
                    <a:pt x="956" y="1733"/>
                    <a:pt x="809" y="1647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2203565" y="806613"/>
              <a:ext cx="372935" cy="291413"/>
            </a:xfrm>
            <a:custGeom>
              <a:avLst/>
              <a:gdLst>
                <a:gd name="T0" fmla="*/ 219 w 699"/>
                <a:gd name="T1" fmla="*/ 472 h 473"/>
                <a:gd name="T2" fmla="*/ 219 w 699"/>
                <a:gd name="T3" fmla="*/ 436 h 473"/>
                <a:gd name="T4" fmla="*/ 231 w 699"/>
                <a:gd name="T5" fmla="*/ 397 h 473"/>
                <a:gd name="T6" fmla="*/ 225 w 699"/>
                <a:gd name="T7" fmla="*/ 367 h 473"/>
                <a:gd name="T8" fmla="*/ 210 w 699"/>
                <a:gd name="T9" fmla="*/ 313 h 473"/>
                <a:gd name="T10" fmla="*/ 174 w 699"/>
                <a:gd name="T11" fmla="*/ 307 h 473"/>
                <a:gd name="T12" fmla="*/ 150 w 699"/>
                <a:gd name="T13" fmla="*/ 298 h 473"/>
                <a:gd name="T14" fmla="*/ 39 w 699"/>
                <a:gd name="T15" fmla="*/ 286 h 473"/>
                <a:gd name="T16" fmla="*/ 36 w 699"/>
                <a:gd name="T17" fmla="*/ 259 h 473"/>
                <a:gd name="T18" fmla="*/ 51 w 699"/>
                <a:gd name="T19" fmla="*/ 217 h 473"/>
                <a:gd name="T20" fmla="*/ 0 w 699"/>
                <a:gd name="T21" fmla="*/ 154 h 473"/>
                <a:gd name="T22" fmla="*/ 45 w 699"/>
                <a:gd name="T23" fmla="*/ 142 h 473"/>
                <a:gd name="T24" fmla="*/ 99 w 699"/>
                <a:gd name="T25" fmla="*/ 124 h 473"/>
                <a:gd name="T26" fmla="*/ 126 w 699"/>
                <a:gd name="T27" fmla="*/ 67 h 473"/>
                <a:gd name="T28" fmla="*/ 147 w 699"/>
                <a:gd name="T29" fmla="*/ 28 h 473"/>
                <a:gd name="T30" fmla="*/ 159 w 699"/>
                <a:gd name="T31" fmla="*/ 4 h 473"/>
                <a:gd name="T32" fmla="*/ 222 w 699"/>
                <a:gd name="T33" fmla="*/ 52 h 473"/>
                <a:gd name="T34" fmla="*/ 237 w 699"/>
                <a:gd name="T35" fmla="*/ 115 h 473"/>
                <a:gd name="T36" fmla="*/ 285 w 699"/>
                <a:gd name="T37" fmla="*/ 91 h 473"/>
                <a:gd name="T38" fmla="*/ 399 w 699"/>
                <a:gd name="T39" fmla="*/ 31 h 473"/>
                <a:gd name="T40" fmla="*/ 417 w 699"/>
                <a:gd name="T41" fmla="*/ 25 h 473"/>
                <a:gd name="T42" fmla="*/ 426 w 699"/>
                <a:gd name="T43" fmla="*/ 22 h 473"/>
                <a:gd name="T44" fmla="*/ 459 w 699"/>
                <a:gd name="T45" fmla="*/ 37 h 473"/>
                <a:gd name="T46" fmla="*/ 489 w 699"/>
                <a:gd name="T47" fmla="*/ 52 h 473"/>
                <a:gd name="T48" fmla="*/ 507 w 699"/>
                <a:gd name="T49" fmla="*/ 85 h 473"/>
                <a:gd name="T50" fmla="*/ 555 w 699"/>
                <a:gd name="T51" fmla="*/ 115 h 473"/>
                <a:gd name="T52" fmla="*/ 612 w 699"/>
                <a:gd name="T53" fmla="*/ 118 h 473"/>
                <a:gd name="T54" fmla="*/ 627 w 699"/>
                <a:gd name="T55" fmla="*/ 166 h 473"/>
                <a:gd name="T56" fmla="*/ 606 w 699"/>
                <a:gd name="T57" fmla="*/ 178 h 473"/>
                <a:gd name="T58" fmla="*/ 570 w 699"/>
                <a:gd name="T59" fmla="*/ 193 h 473"/>
                <a:gd name="T60" fmla="*/ 603 w 699"/>
                <a:gd name="T61" fmla="*/ 250 h 473"/>
                <a:gd name="T62" fmla="*/ 612 w 699"/>
                <a:gd name="T63" fmla="*/ 283 h 473"/>
                <a:gd name="T64" fmla="*/ 660 w 699"/>
                <a:gd name="T65" fmla="*/ 280 h 473"/>
                <a:gd name="T66" fmla="*/ 699 w 699"/>
                <a:gd name="T67" fmla="*/ 322 h 473"/>
                <a:gd name="T68" fmla="*/ 681 w 699"/>
                <a:gd name="T69" fmla="*/ 361 h 473"/>
                <a:gd name="T70" fmla="*/ 648 w 699"/>
                <a:gd name="T71" fmla="*/ 379 h 473"/>
                <a:gd name="T72" fmla="*/ 633 w 699"/>
                <a:gd name="T73" fmla="*/ 358 h 473"/>
                <a:gd name="T74" fmla="*/ 615 w 699"/>
                <a:gd name="T75" fmla="*/ 343 h 473"/>
                <a:gd name="T76" fmla="*/ 591 w 699"/>
                <a:gd name="T77" fmla="*/ 304 h 473"/>
                <a:gd name="T78" fmla="*/ 540 w 699"/>
                <a:gd name="T79" fmla="*/ 310 h 473"/>
                <a:gd name="T80" fmla="*/ 504 w 699"/>
                <a:gd name="T81" fmla="*/ 325 h 473"/>
                <a:gd name="T82" fmla="*/ 519 w 699"/>
                <a:gd name="T83" fmla="*/ 334 h 473"/>
                <a:gd name="T84" fmla="*/ 546 w 699"/>
                <a:gd name="T85" fmla="*/ 358 h 473"/>
                <a:gd name="T86" fmla="*/ 537 w 699"/>
                <a:gd name="T87" fmla="*/ 388 h 473"/>
                <a:gd name="T88" fmla="*/ 522 w 699"/>
                <a:gd name="T89" fmla="*/ 391 h 473"/>
                <a:gd name="T90" fmla="*/ 495 w 699"/>
                <a:gd name="T91" fmla="*/ 394 h 473"/>
                <a:gd name="T92" fmla="*/ 480 w 699"/>
                <a:gd name="T93" fmla="*/ 433 h 473"/>
                <a:gd name="T94" fmla="*/ 453 w 699"/>
                <a:gd name="T95" fmla="*/ 454 h 473"/>
                <a:gd name="T96" fmla="*/ 414 w 699"/>
                <a:gd name="T97" fmla="*/ 469 h 473"/>
                <a:gd name="T98" fmla="*/ 378 w 699"/>
                <a:gd name="T99" fmla="*/ 463 h 473"/>
                <a:gd name="T100" fmla="*/ 336 w 699"/>
                <a:gd name="T101" fmla="*/ 466 h 473"/>
                <a:gd name="T102" fmla="*/ 294 w 699"/>
                <a:gd name="T103" fmla="*/ 451 h 473"/>
                <a:gd name="T104" fmla="*/ 255 w 699"/>
                <a:gd name="T105" fmla="*/ 466 h 473"/>
                <a:gd name="T106" fmla="*/ 219 w 699"/>
                <a:gd name="T107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9" h="473">
                  <a:moveTo>
                    <a:pt x="219" y="472"/>
                  </a:moveTo>
                  <a:cubicBezTo>
                    <a:pt x="227" y="460"/>
                    <a:pt x="223" y="449"/>
                    <a:pt x="219" y="436"/>
                  </a:cubicBezTo>
                  <a:cubicBezTo>
                    <a:pt x="224" y="422"/>
                    <a:pt x="226" y="411"/>
                    <a:pt x="231" y="397"/>
                  </a:cubicBezTo>
                  <a:cubicBezTo>
                    <a:pt x="229" y="385"/>
                    <a:pt x="225" y="367"/>
                    <a:pt x="225" y="367"/>
                  </a:cubicBezTo>
                  <a:cubicBezTo>
                    <a:pt x="219" y="345"/>
                    <a:pt x="225" y="334"/>
                    <a:pt x="210" y="313"/>
                  </a:cubicBezTo>
                  <a:cubicBezTo>
                    <a:pt x="206" y="307"/>
                    <a:pt x="178" y="313"/>
                    <a:pt x="174" y="307"/>
                  </a:cubicBezTo>
                  <a:cubicBezTo>
                    <a:pt x="170" y="302"/>
                    <a:pt x="150" y="298"/>
                    <a:pt x="150" y="298"/>
                  </a:cubicBezTo>
                  <a:cubicBezTo>
                    <a:pt x="126" y="262"/>
                    <a:pt x="71" y="288"/>
                    <a:pt x="39" y="286"/>
                  </a:cubicBezTo>
                  <a:cubicBezTo>
                    <a:pt x="24" y="280"/>
                    <a:pt x="31" y="264"/>
                    <a:pt x="36" y="259"/>
                  </a:cubicBezTo>
                  <a:cubicBezTo>
                    <a:pt x="24" y="241"/>
                    <a:pt x="69" y="244"/>
                    <a:pt x="51" y="217"/>
                  </a:cubicBezTo>
                  <a:cubicBezTo>
                    <a:pt x="42" y="163"/>
                    <a:pt x="57" y="157"/>
                    <a:pt x="0" y="154"/>
                  </a:cubicBezTo>
                  <a:cubicBezTo>
                    <a:pt x="18" y="142"/>
                    <a:pt x="24" y="149"/>
                    <a:pt x="45" y="142"/>
                  </a:cubicBezTo>
                  <a:cubicBezTo>
                    <a:pt x="60" y="120"/>
                    <a:pt x="69" y="133"/>
                    <a:pt x="99" y="124"/>
                  </a:cubicBezTo>
                  <a:cubicBezTo>
                    <a:pt x="104" y="105"/>
                    <a:pt x="126" y="94"/>
                    <a:pt x="126" y="67"/>
                  </a:cubicBezTo>
                  <a:cubicBezTo>
                    <a:pt x="134" y="54"/>
                    <a:pt x="142" y="38"/>
                    <a:pt x="147" y="28"/>
                  </a:cubicBezTo>
                  <a:cubicBezTo>
                    <a:pt x="152" y="18"/>
                    <a:pt x="147" y="0"/>
                    <a:pt x="159" y="4"/>
                  </a:cubicBezTo>
                  <a:cubicBezTo>
                    <a:pt x="186" y="31"/>
                    <a:pt x="204" y="48"/>
                    <a:pt x="222" y="52"/>
                  </a:cubicBezTo>
                  <a:cubicBezTo>
                    <a:pt x="230" y="75"/>
                    <a:pt x="219" y="94"/>
                    <a:pt x="237" y="115"/>
                  </a:cubicBezTo>
                  <a:cubicBezTo>
                    <a:pt x="288" y="110"/>
                    <a:pt x="257" y="112"/>
                    <a:pt x="285" y="91"/>
                  </a:cubicBezTo>
                  <a:cubicBezTo>
                    <a:pt x="299" y="35"/>
                    <a:pt x="352" y="34"/>
                    <a:pt x="399" y="31"/>
                  </a:cubicBezTo>
                  <a:cubicBezTo>
                    <a:pt x="405" y="29"/>
                    <a:pt x="411" y="27"/>
                    <a:pt x="417" y="25"/>
                  </a:cubicBezTo>
                  <a:cubicBezTo>
                    <a:pt x="420" y="24"/>
                    <a:pt x="426" y="22"/>
                    <a:pt x="426" y="22"/>
                  </a:cubicBezTo>
                  <a:cubicBezTo>
                    <a:pt x="449" y="27"/>
                    <a:pt x="447" y="23"/>
                    <a:pt x="459" y="37"/>
                  </a:cubicBezTo>
                  <a:cubicBezTo>
                    <a:pt x="465" y="44"/>
                    <a:pt x="481" y="48"/>
                    <a:pt x="489" y="52"/>
                  </a:cubicBezTo>
                  <a:cubicBezTo>
                    <a:pt x="495" y="61"/>
                    <a:pt x="502" y="75"/>
                    <a:pt x="507" y="85"/>
                  </a:cubicBezTo>
                  <a:cubicBezTo>
                    <a:pt x="519" y="111"/>
                    <a:pt x="521" y="112"/>
                    <a:pt x="555" y="115"/>
                  </a:cubicBezTo>
                  <a:cubicBezTo>
                    <a:pt x="575" y="117"/>
                    <a:pt x="592" y="117"/>
                    <a:pt x="612" y="118"/>
                  </a:cubicBezTo>
                  <a:cubicBezTo>
                    <a:pt x="630" y="133"/>
                    <a:pt x="651" y="103"/>
                    <a:pt x="627" y="166"/>
                  </a:cubicBezTo>
                  <a:cubicBezTo>
                    <a:pt x="624" y="172"/>
                    <a:pt x="612" y="176"/>
                    <a:pt x="606" y="178"/>
                  </a:cubicBezTo>
                  <a:cubicBezTo>
                    <a:pt x="593" y="182"/>
                    <a:pt x="582" y="189"/>
                    <a:pt x="570" y="193"/>
                  </a:cubicBezTo>
                  <a:cubicBezTo>
                    <a:pt x="585" y="217"/>
                    <a:pt x="588" y="223"/>
                    <a:pt x="603" y="250"/>
                  </a:cubicBezTo>
                  <a:cubicBezTo>
                    <a:pt x="607" y="256"/>
                    <a:pt x="606" y="280"/>
                    <a:pt x="612" y="283"/>
                  </a:cubicBezTo>
                  <a:cubicBezTo>
                    <a:pt x="619" y="287"/>
                    <a:pt x="660" y="280"/>
                    <a:pt x="660" y="280"/>
                  </a:cubicBezTo>
                  <a:cubicBezTo>
                    <a:pt x="680" y="294"/>
                    <a:pt x="672" y="308"/>
                    <a:pt x="699" y="322"/>
                  </a:cubicBezTo>
                  <a:cubicBezTo>
                    <a:pt x="696" y="353"/>
                    <a:pt x="697" y="340"/>
                    <a:pt x="681" y="361"/>
                  </a:cubicBezTo>
                  <a:cubicBezTo>
                    <a:pt x="668" y="360"/>
                    <a:pt x="660" y="384"/>
                    <a:pt x="648" y="379"/>
                  </a:cubicBezTo>
                  <a:cubicBezTo>
                    <a:pt x="641" y="376"/>
                    <a:pt x="637" y="364"/>
                    <a:pt x="633" y="358"/>
                  </a:cubicBezTo>
                  <a:cubicBezTo>
                    <a:pt x="629" y="352"/>
                    <a:pt x="622" y="345"/>
                    <a:pt x="615" y="343"/>
                  </a:cubicBezTo>
                  <a:cubicBezTo>
                    <a:pt x="601" y="329"/>
                    <a:pt x="607" y="315"/>
                    <a:pt x="591" y="304"/>
                  </a:cubicBezTo>
                  <a:cubicBezTo>
                    <a:pt x="574" y="307"/>
                    <a:pt x="556" y="306"/>
                    <a:pt x="540" y="310"/>
                  </a:cubicBezTo>
                  <a:cubicBezTo>
                    <a:pt x="516" y="310"/>
                    <a:pt x="509" y="310"/>
                    <a:pt x="504" y="325"/>
                  </a:cubicBezTo>
                  <a:cubicBezTo>
                    <a:pt x="505" y="334"/>
                    <a:pt x="515" y="326"/>
                    <a:pt x="519" y="334"/>
                  </a:cubicBezTo>
                  <a:cubicBezTo>
                    <a:pt x="522" y="340"/>
                    <a:pt x="546" y="358"/>
                    <a:pt x="546" y="358"/>
                  </a:cubicBezTo>
                  <a:cubicBezTo>
                    <a:pt x="547" y="366"/>
                    <a:pt x="541" y="383"/>
                    <a:pt x="537" y="388"/>
                  </a:cubicBezTo>
                  <a:cubicBezTo>
                    <a:pt x="533" y="393"/>
                    <a:pt x="529" y="390"/>
                    <a:pt x="522" y="391"/>
                  </a:cubicBezTo>
                  <a:cubicBezTo>
                    <a:pt x="516" y="397"/>
                    <a:pt x="503" y="389"/>
                    <a:pt x="495" y="394"/>
                  </a:cubicBezTo>
                  <a:cubicBezTo>
                    <a:pt x="486" y="400"/>
                    <a:pt x="513" y="409"/>
                    <a:pt x="480" y="433"/>
                  </a:cubicBezTo>
                  <a:cubicBezTo>
                    <a:pt x="475" y="441"/>
                    <a:pt x="461" y="450"/>
                    <a:pt x="453" y="454"/>
                  </a:cubicBezTo>
                  <a:cubicBezTo>
                    <a:pt x="438" y="466"/>
                    <a:pt x="428" y="465"/>
                    <a:pt x="414" y="469"/>
                  </a:cubicBezTo>
                  <a:cubicBezTo>
                    <a:pt x="405" y="472"/>
                    <a:pt x="378" y="463"/>
                    <a:pt x="378" y="463"/>
                  </a:cubicBezTo>
                  <a:cubicBezTo>
                    <a:pt x="364" y="453"/>
                    <a:pt x="357" y="473"/>
                    <a:pt x="336" y="466"/>
                  </a:cubicBezTo>
                  <a:cubicBezTo>
                    <a:pt x="315" y="459"/>
                    <a:pt x="294" y="451"/>
                    <a:pt x="294" y="451"/>
                  </a:cubicBezTo>
                  <a:cubicBezTo>
                    <a:pt x="269" y="446"/>
                    <a:pt x="291" y="460"/>
                    <a:pt x="255" y="466"/>
                  </a:cubicBezTo>
                  <a:cubicBezTo>
                    <a:pt x="212" y="473"/>
                    <a:pt x="246" y="472"/>
                    <a:pt x="219" y="47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-2157229" y="592813"/>
              <a:ext cx="612997" cy="456418"/>
            </a:xfrm>
            <a:custGeom>
              <a:avLst/>
              <a:gdLst>
                <a:gd name="T0" fmla="*/ 61 w 1150"/>
                <a:gd name="T1" fmla="*/ 342 h 759"/>
                <a:gd name="T2" fmla="*/ 19 w 1150"/>
                <a:gd name="T3" fmla="*/ 297 h 759"/>
                <a:gd name="T4" fmla="*/ 55 w 1150"/>
                <a:gd name="T5" fmla="*/ 231 h 759"/>
                <a:gd name="T6" fmla="*/ 82 w 1150"/>
                <a:gd name="T7" fmla="*/ 153 h 759"/>
                <a:gd name="T8" fmla="*/ 157 w 1150"/>
                <a:gd name="T9" fmla="*/ 132 h 759"/>
                <a:gd name="T10" fmla="*/ 211 w 1150"/>
                <a:gd name="T11" fmla="*/ 102 h 759"/>
                <a:gd name="T12" fmla="*/ 310 w 1150"/>
                <a:gd name="T13" fmla="*/ 93 h 759"/>
                <a:gd name="T14" fmla="*/ 289 w 1150"/>
                <a:gd name="T15" fmla="*/ 51 h 759"/>
                <a:gd name="T16" fmla="*/ 361 w 1150"/>
                <a:gd name="T17" fmla="*/ 15 h 759"/>
                <a:gd name="T18" fmla="*/ 400 w 1150"/>
                <a:gd name="T19" fmla="*/ 0 h 759"/>
                <a:gd name="T20" fmla="*/ 457 w 1150"/>
                <a:gd name="T21" fmla="*/ 33 h 759"/>
                <a:gd name="T22" fmla="*/ 550 w 1150"/>
                <a:gd name="T23" fmla="*/ 9 h 759"/>
                <a:gd name="T24" fmla="*/ 631 w 1150"/>
                <a:gd name="T25" fmla="*/ 30 h 759"/>
                <a:gd name="T26" fmla="*/ 748 w 1150"/>
                <a:gd name="T27" fmla="*/ 66 h 759"/>
                <a:gd name="T28" fmla="*/ 814 w 1150"/>
                <a:gd name="T29" fmla="*/ 33 h 759"/>
                <a:gd name="T30" fmla="*/ 934 w 1150"/>
                <a:gd name="T31" fmla="*/ 42 h 759"/>
                <a:gd name="T32" fmla="*/ 892 w 1150"/>
                <a:gd name="T33" fmla="*/ 93 h 759"/>
                <a:gd name="T34" fmla="*/ 937 w 1150"/>
                <a:gd name="T35" fmla="*/ 180 h 759"/>
                <a:gd name="T36" fmla="*/ 1006 w 1150"/>
                <a:gd name="T37" fmla="*/ 348 h 759"/>
                <a:gd name="T38" fmla="*/ 1063 w 1150"/>
                <a:gd name="T39" fmla="*/ 387 h 759"/>
                <a:gd name="T40" fmla="*/ 1081 w 1150"/>
                <a:gd name="T41" fmla="*/ 411 h 759"/>
                <a:gd name="T42" fmla="*/ 1093 w 1150"/>
                <a:gd name="T43" fmla="*/ 486 h 759"/>
                <a:gd name="T44" fmla="*/ 1150 w 1150"/>
                <a:gd name="T45" fmla="*/ 666 h 759"/>
                <a:gd name="T46" fmla="*/ 1096 w 1150"/>
                <a:gd name="T47" fmla="*/ 660 h 759"/>
                <a:gd name="T48" fmla="*/ 1030 w 1150"/>
                <a:gd name="T49" fmla="*/ 648 h 759"/>
                <a:gd name="T50" fmla="*/ 901 w 1150"/>
                <a:gd name="T51" fmla="*/ 621 h 759"/>
                <a:gd name="T52" fmla="*/ 793 w 1150"/>
                <a:gd name="T53" fmla="*/ 618 h 759"/>
                <a:gd name="T54" fmla="*/ 727 w 1150"/>
                <a:gd name="T55" fmla="*/ 651 h 759"/>
                <a:gd name="T56" fmla="*/ 712 w 1150"/>
                <a:gd name="T57" fmla="*/ 702 h 759"/>
                <a:gd name="T58" fmla="*/ 646 w 1150"/>
                <a:gd name="T59" fmla="*/ 702 h 759"/>
                <a:gd name="T60" fmla="*/ 610 w 1150"/>
                <a:gd name="T61" fmla="*/ 672 h 759"/>
                <a:gd name="T62" fmla="*/ 517 w 1150"/>
                <a:gd name="T63" fmla="*/ 627 h 759"/>
                <a:gd name="T64" fmla="*/ 508 w 1150"/>
                <a:gd name="T65" fmla="*/ 576 h 759"/>
                <a:gd name="T66" fmla="*/ 532 w 1150"/>
                <a:gd name="T67" fmla="*/ 519 h 759"/>
                <a:gd name="T68" fmla="*/ 499 w 1150"/>
                <a:gd name="T69" fmla="*/ 465 h 759"/>
                <a:gd name="T70" fmla="*/ 415 w 1150"/>
                <a:gd name="T71" fmla="*/ 417 h 759"/>
                <a:gd name="T72" fmla="*/ 343 w 1150"/>
                <a:gd name="T73" fmla="*/ 369 h 759"/>
                <a:gd name="T74" fmla="*/ 193 w 1150"/>
                <a:gd name="T75" fmla="*/ 432 h 759"/>
                <a:gd name="T76" fmla="*/ 148 w 1150"/>
                <a:gd name="T77" fmla="*/ 462 h 759"/>
                <a:gd name="T78" fmla="*/ 94 w 1150"/>
                <a:gd name="T79" fmla="*/ 375 h 759"/>
                <a:gd name="connsiteX0" fmla="*/ 575 w 9992"/>
                <a:gd name="connsiteY0" fmla="*/ 4625 h 9764"/>
                <a:gd name="connsiteX1" fmla="*/ 522 w 9992"/>
                <a:gd name="connsiteY1" fmla="*/ 4506 h 9764"/>
                <a:gd name="connsiteX2" fmla="*/ 314 w 9992"/>
                <a:gd name="connsiteY2" fmla="*/ 4032 h 9764"/>
                <a:gd name="connsiteX3" fmla="*/ 157 w 9992"/>
                <a:gd name="connsiteY3" fmla="*/ 3913 h 9764"/>
                <a:gd name="connsiteX4" fmla="*/ 1 w 9992"/>
                <a:gd name="connsiteY4" fmla="*/ 3518 h 9764"/>
                <a:gd name="connsiteX5" fmla="*/ 470 w 9992"/>
                <a:gd name="connsiteY5" fmla="*/ 3043 h 9764"/>
                <a:gd name="connsiteX6" fmla="*/ 627 w 9992"/>
                <a:gd name="connsiteY6" fmla="*/ 2372 h 9764"/>
                <a:gd name="connsiteX7" fmla="*/ 705 w 9992"/>
                <a:gd name="connsiteY7" fmla="*/ 2016 h 9764"/>
                <a:gd name="connsiteX8" fmla="*/ 1070 w 9992"/>
                <a:gd name="connsiteY8" fmla="*/ 2016 h 9764"/>
                <a:gd name="connsiteX9" fmla="*/ 1357 w 9992"/>
                <a:gd name="connsiteY9" fmla="*/ 1739 h 9764"/>
                <a:gd name="connsiteX10" fmla="*/ 1592 w 9992"/>
                <a:gd name="connsiteY10" fmla="*/ 1462 h 9764"/>
                <a:gd name="connsiteX11" fmla="*/ 1827 w 9992"/>
                <a:gd name="connsiteY11" fmla="*/ 1344 h 9764"/>
                <a:gd name="connsiteX12" fmla="*/ 2296 w 9992"/>
                <a:gd name="connsiteY12" fmla="*/ 1265 h 9764"/>
                <a:gd name="connsiteX13" fmla="*/ 2688 w 9992"/>
                <a:gd name="connsiteY13" fmla="*/ 1225 h 9764"/>
                <a:gd name="connsiteX14" fmla="*/ 2662 w 9992"/>
                <a:gd name="connsiteY14" fmla="*/ 909 h 9764"/>
                <a:gd name="connsiteX15" fmla="*/ 2505 w 9992"/>
                <a:gd name="connsiteY15" fmla="*/ 672 h 9764"/>
                <a:gd name="connsiteX16" fmla="*/ 2870 w 9992"/>
                <a:gd name="connsiteY16" fmla="*/ 277 h 9764"/>
                <a:gd name="connsiteX17" fmla="*/ 3131 w 9992"/>
                <a:gd name="connsiteY17" fmla="*/ 198 h 9764"/>
                <a:gd name="connsiteX18" fmla="*/ 3183 w 9992"/>
                <a:gd name="connsiteY18" fmla="*/ 79 h 9764"/>
                <a:gd name="connsiteX19" fmla="*/ 3470 w 9992"/>
                <a:gd name="connsiteY19" fmla="*/ 0 h 9764"/>
                <a:gd name="connsiteX20" fmla="*/ 3888 w 9992"/>
                <a:gd name="connsiteY20" fmla="*/ 79 h 9764"/>
                <a:gd name="connsiteX21" fmla="*/ 3966 w 9992"/>
                <a:gd name="connsiteY21" fmla="*/ 435 h 9764"/>
                <a:gd name="connsiteX22" fmla="*/ 4201 w 9992"/>
                <a:gd name="connsiteY22" fmla="*/ 672 h 9764"/>
                <a:gd name="connsiteX23" fmla="*/ 4757 w 9992"/>
                <a:gd name="connsiteY23" fmla="*/ 92 h 9764"/>
                <a:gd name="connsiteX24" fmla="*/ 5035 w 9992"/>
                <a:gd name="connsiteY24" fmla="*/ 198 h 9764"/>
                <a:gd name="connsiteX25" fmla="*/ 5479 w 9992"/>
                <a:gd name="connsiteY25" fmla="*/ 395 h 9764"/>
                <a:gd name="connsiteX26" fmla="*/ 6105 w 9992"/>
                <a:gd name="connsiteY26" fmla="*/ 751 h 9764"/>
                <a:gd name="connsiteX27" fmla="*/ 6496 w 9992"/>
                <a:gd name="connsiteY27" fmla="*/ 870 h 9764"/>
                <a:gd name="connsiteX28" fmla="*/ 6966 w 9992"/>
                <a:gd name="connsiteY28" fmla="*/ 830 h 9764"/>
                <a:gd name="connsiteX29" fmla="*/ 7070 w 9992"/>
                <a:gd name="connsiteY29" fmla="*/ 435 h 9764"/>
                <a:gd name="connsiteX30" fmla="*/ 7983 w 9992"/>
                <a:gd name="connsiteY30" fmla="*/ 514 h 9764"/>
                <a:gd name="connsiteX31" fmla="*/ 8114 w 9992"/>
                <a:gd name="connsiteY31" fmla="*/ 553 h 9764"/>
                <a:gd name="connsiteX32" fmla="*/ 7905 w 9992"/>
                <a:gd name="connsiteY32" fmla="*/ 791 h 9764"/>
                <a:gd name="connsiteX33" fmla="*/ 7749 w 9992"/>
                <a:gd name="connsiteY33" fmla="*/ 1225 h 9764"/>
                <a:gd name="connsiteX34" fmla="*/ 8035 w 9992"/>
                <a:gd name="connsiteY34" fmla="*/ 1739 h 9764"/>
                <a:gd name="connsiteX35" fmla="*/ 8140 w 9992"/>
                <a:gd name="connsiteY35" fmla="*/ 2372 h 9764"/>
                <a:gd name="connsiteX36" fmla="*/ 8270 w 9992"/>
                <a:gd name="connsiteY36" fmla="*/ 3281 h 9764"/>
                <a:gd name="connsiteX37" fmla="*/ 8740 w 9992"/>
                <a:gd name="connsiteY37" fmla="*/ 4585 h 9764"/>
                <a:gd name="connsiteX38" fmla="*/ 9027 w 9992"/>
                <a:gd name="connsiteY38" fmla="*/ 4941 h 9764"/>
                <a:gd name="connsiteX39" fmla="*/ 9235 w 9992"/>
                <a:gd name="connsiteY39" fmla="*/ 5099 h 9764"/>
                <a:gd name="connsiteX40" fmla="*/ 9314 w 9992"/>
                <a:gd name="connsiteY40" fmla="*/ 5178 h 9764"/>
                <a:gd name="connsiteX41" fmla="*/ 9392 w 9992"/>
                <a:gd name="connsiteY41" fmla="*/ 5415 h 9764"/>
                <a:gd name="connsiteX42" fmla="*/ 9470 w 9992"/>
                <a:gd name="connsiteY42" fmla="*/ 5810 h 9764"/>
                <a:gd name="connsiteX43" fmla="*/ 9496 w 9992"/>
                <a:gd name="connsiteY43" fmla="*/ 6403 h 9764"/>
                <a:gd name="connsiteX44" fmla="*/ 9705 w 9992"/>
                <a:gd name="connsiteY44" fmla="*/ 7984 h 9764"/>
                <a:gd name="connsiteX45" fmla="*/ 9992 w 9992"/>
                <a:gd name="connsiteY45" fmla="*/ 8775 h 9764"/>
                <a:gd name="connsiteX46" fmla="*/ 9679 w 9992"/>
                <a:gd name="connsiteY46" fmla="*/ 9130 h 9764"/>
                <a:gd name="connsiteX47" fmla="*/ 9522 w 9992"/>
                <a:gd name="connsiteY47" fmla="*/ 8696 h 9764"/>
                <a:gd name="connsiteX48" fmla="*/ 9366 w 9992"/>
                <a:gd name="connsiteY48" fmla="*/ 8538 h 9764"/>
                <a:gd name="connsiteX49" fmla="*/ 8949 w 9992"/>
                <a:gd name="connsiteY49" fmla="*/ 8538 h 9764"/>
                <a:gd name="connsiteX50" fmla="*/ 8427 w 9992"/>
                <a:gd name="connsiteY50" fmla="*/ 8458 h 9764"/>
                <a:gd name="connsiteX51" fmla="*/ 7827 w 9992"/>
                <a:gd name="connsiteY51" fmla="*/ 8182 h 9764"/>
                <a:gd name="connsiteX52" fmla="*/ 7201 w 9992"/>
                <a:gd name="connsiteY52" fmla="*/ 8340 h 9764"/>
                <a:gd name="connsiteX53" fmla="*/ 6888 w 9992"/>
                <a:gd name="connsiteY53" fmla="*/ 8142 h 9764"/>
                <a:gd name="connsiteX54" fmla="*/ 6575 w 9992"/>
                <a:gd name="connsiteY54" fmla="*/ 8221 h 9764"/>
                <a:gd name="connsiteX55" fmla="*/ 6314 w 9992"/>
                <a:gd name="connsiteY55" fmla="*/ 8577 h 9764"/>
                <a:gd name="connsiteX56" fmla="*/ 6079 w 9992"/>
                <a:gd name="connsiteY56" fmla="*/ 8893 h 9764"/>
                <a:gd name="connsiteX57" fmla="*/ 6183 w 9992"/>
                <a:gd name="connsiteY57" fmla="*/ 9249 h 9764"/>
                <a:gd name="connsiteX58" fmla="*/ 5609 w 9992"/>
                <a:gd name="connsiteY58" fmla="*/ 9565 h 9764"/>
                <a:gd name="connsiteX59" fmla="*/ 5609 w 9992"/>
                <a:gd name="connsiteY59" fmla="*/ 9249 h 9764"/>
                <a:gd name="connsiteX60" fmla="*/ 5270 w 9992"/>
                <a:gd name="connsiteY60" fmla="*/ 9209 h 9764"/>
                <a:gd name="connsiteX61" fmla="*/ 5296 w 9992"/>
                <a:gd name="connsiteY61" fmla="*/ 8854 h 9764"/>
                <a:gd name="connsiteX62" fmla="*/ 4853 w 9992"/>
                <a:gd name="connsiteY62" fmla="*/ 8261 h 9764"/>
                <a:gd name="connsiteX63" fmla="*/ 4488 w 9992"/>
                <a:gd name="connsiteY63" fmla="*/ 8261 h 9764"/>
                <a:gd name="connsiteX64" fmla="*/ 4514 w 9992"/>
                <a:gd name="connsiteY64" fmla="*/ 7905 h 9764"/>
                <a:gd name="connsiteX65" fmla="*/ 4409 w 9992"/>
                <a:gd name="connsiteY65" fmla="*/ 7589 h 9764"/>
                <a:gd name="connsiteX66" fmla="*/ 4201 w 9992"/>
                <a:gd name="connsiteY66" fmla="*/ 7233 h 9764"/>
                <a:gd name="connsiteX67" fmla="*/ 4618 w 9992"/>
                <a:gd name="connsiteY67" fmla="*/ 6838 h 9764"/>
                <a:gd name="connsiteX68" fmla="*/ 4775 w 9992"/>
                <a:gd name="connsiteY68" fmla="*/ 6245 h 9764"/>
                <a:gd name="connsiteX69" fmla="*/ 4331 w 9992"/>
                <a:gd name="connsiteY69" fmla="*/ 6126 h 9764"/>
                <a:gd name="connsiteX70" fmla="*/ 3809 w 9992"/>
                <a:gd name="connsiteY70" fmla="*/ 6008 h 9764"/>
                <a:gd name="connsiteX71" fmla="*/ 3601 w 9992"/>
                <a:gd name="connsiteY71" fmla="*/ 5494 h 9764"/>
                <a:gd name="connsiteX72" fmla="*/ 3105 w 9992"/>
                <a:gd name="connsiteY72" fmla="*/ 5020 h 9764"/>
                <a:gd name="connsiteX73" fmla="*/ 2975 w 9992"/>
                <a:gd name="connsiteY73" fmla="*/ 4862 h 9764"/>
                <a:gd name="connsiteX74" fmla="*/ 1983 w 9992"/>
                <a:gd name="connsiteY74" fmla="*/ 5257 h 9764"/>
                <a:gd name="connsiteX75" fmla="*/ 1670 w 9992"/>
                <a:gd name="connsiteY75" fmla="*/ 5692 h 9764"/>
                <a:gd name="connsiteX76" fmla="*/ 1488 w 9992"/>
                <a:gd name="connsiteY76" fmla="*/ 6126 h 9764"/>
                <a:gd name="connsiteX77" fmla="*/ 1279 w 9992"/>
                <a:gd name="connsiteY77" fmla="*/ 6087 h 9764"/>
                <a:gd name="connsiteX78" fmla="*/ 1149 w 9992"/>
                <a:gd name="connsiteY78" fmla="*/ 5257 h 9764"/>
                <a:gd name="connsiteX79" fmla="*/ 809 w 9992"/>
                <a:gd name="connsiteY79" fmla="*/ 4941 h 9764"/>
                <a:gd name="connsiteX80" fmla="*/ 575 w 9992"/>
                <a:gd name="connsiteY80" fmla="*/ 4625 h 9764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00" h="10000">
                  <a:moveTo>
                    <a:pt x="575" y="4737"/>
                  </a:moveTo>
                  <a:cubicBezTo>
                    <a:pt x="557" y="4696"/>
                    <a:pt x="549" y="4642"/>
                    <a:pt x="522" y="4615"/>
                  </a:cubicBezTo>
                  <a:cubicBezTo>
                    <a:pt x="479" y="4507"/>
                    <a:pt x="375" y="4237"/>
                    <a:pt x="314" y="4129"/>
                  </a:cubicBezTo>
                  <a:cubicBezTo>
                    <a:pt x="270" y="4075"/>
                    <a:pt x="209" y="4062"/>
                    <a:pt x="157" y="4008"/>
                  </a:cubicBezTo>
                  <a:cubicBezTo>
                    <a:pt x="105" y="3940"/>
                    <a:pt x="-8" y="3656"/>
                    <a:pt x="1" y="3603"/>
                  </a:cubicBezTo>
                  <a:cubicBezTo>
                    <a:pt x="53" y="3455"/>
                    <a:pt x="366" y="3346"/>
                    <a:pt x="470" y="3117"/>
                  </a:cubicBezTo>
                  <a:cubicBezTo>
                    <a:pt x="645" y="2941"/>
                    <a:pt x="549" y="2685"/>
                    <a:pt x="628" y="2429"/>
                  </a:cubicBezTo>
                  <a:cubicBezTo>
                    <a:pt x="654" y="2334"/>
                    <a:pt x="645" y="2091"/>
                    <a:pt x="706" y="2065"/>
                  </a:cubicBezTo>
                  <a:cubicBezTo>
                    <a:pt x="810" y="1903"/>
                    <a:pt x="923" y="2146"/>
                    <a:pt x="1071" y="2065"/>
                  </a:cubicBezTo>
                  <a:cubicBezTo>
                    <a:pt x="1080" y="1984"/>
                    <a:pt x="1323" y="1849"/>
                    <a:pt x="1358" y="1781"/>
                  </a:cubicBezTo>
                  <a:cubicBezTo>
                    <a:pt x="1384" y="1741"/>
                    <a:pt x="1558" y="1512"/>
                    <a:pt x="1593" y="1497"/>
                  </a:cubicBezTo>
                  <a:cubicBezTo>
                    <a:pt x="1645" y="1444"/>
                    <a:pt x="1767" y="1403"/>
                    <a:pt x="1828" y="1376"/>
                  </a:cubicBezTo>
                  <a:cubicBezTo>
                    <a:pt x="1977" y="1309"/>
                    <a:pt x="2142" y="1336"/>
                    <a:pt x="2298" y="1296"/>
                  </a:cubicBezTo>
                  <a:cubicBezTo>
                    <a:pt x="2429" y="1309"/>
                    <a:pt x="2637" y="1484"/>
                    <a:pt x="2690" y="1255"/>
                  </a:cubicBezTo>
                  <a:cubicBezTo>
                    <a:pt x="2646" y="1053"/>
                    <a:pt x="2777" y="1012"/>
                    <a:pt x="2664" y="931"/>
                  </a:cubicBezTo>
                  <a:cubicBezTo>
                    <a:pt x="2611" y="891"/>
                    <a:pt x="2507" y="688"/>
                    <a:pt x="2507" y="688"/>
                  </a:cubicBezTo>
                  <a:cubicBezTo>
                    <a:pt x="2585" y="188"/>
                    <a:pt x="2516" y="365"/>
                    <a:pt x="2872" y="284"/>
                  </a:cubicBezTo>
                  <a:cubicBezTo>
                    <a:pt x="2977" y="229"/>
                    <a:pt x="3037" y="270"/>
                    <a:pt x="3134" y="203"/>
                  </a:cubicBezTo>
                  <a:cubicBezTo>
                    <a:pt x="3186" y="175"/>
                    <a:pt x="3152" y="108"/>
                    <a:pt x="3186" y="81"/>
                  </a:cubicBezTo>
                  <a:cubicBezTo>
                    <a:pt x="3238" y="54"/>
                    <a:pt x="3360" y="0"/>
                    <a:pt x="3473" y="0"/>
                  </a:cubicBezTo>
                  <a:cubicBezTo>
                    <a:pt x="3656" y="13"/>
                    <a:pt x="3717" y="0"/>
                    <a:pt x="3891" y="81"/>
                  </a:cubicBezTo>
                  <a:cubicBezTo>
                    <a:pt x="3960" y="108"/>
                    <a:pt x="3925" y="351"/>
                    <a:pt x="3969" y="446"/>
                  </a:cubicBezTo>
                  <a:cubicBezTo>
                    <a:pt x="4021" y="566"/>
                    <a:pt x="4059" y="695"/>
                    <a:pt x="4204" y="688"/>
                  </a:cubicBezTo>
                  <a:cubicBezTo>
                    <a:pt x="4880" y="657"/>
                    <a:pt x="4718" y="740"/>
                    <a:pt x="4761" y="94"/>
                  </a:cubicBezTo>
                  <a:cubicBezTo>
                    <a:pt x="4848" y="121"/>
                    <a:pt x="4970" y="122"/>
                    <a:pt x="5039" y="203"/>
                  </a:cubicBezTo>
                  <a:cubicBezTo>
                    <a:pt x="5187" y="351"/>
                    <a:pt x="5283" y="365"/>
                    <a:pt x="5483" y="405"/>
                  </a:cubicBezTo>
                  <a:cubicBezTo>
                    <a:pt x="5710" y="634"/>
                    <a:pt x="5858" y="702"/>
                    <a:pt x="6110" y="769"/>
                  </a:cubicBezTo>
                  <a:cubicBezTo>
                    <a:pt x="6232" y="810"/>
                    <a:pt x="6501" y="891"/>
                    <a:pt x="6501" y="891"/>
                  </a:cubicBezTo>
                  <a:cubicBezTo>
                    <a:pt x="6658" y="877"/>
                    <a:pt x="6814" y="904"/>
                    <a:pt x="6972" y="850"/>
                  </a:cubicBezTo>
                  <a:cubicBezTo>
                    <a:pt x="7041" y="823"/>
                    <a:pt x="6981" y="499"/>
                    <a:pt x="7076" y="446"/>
                  </a:cubicBezTo>
                  <a:cubicBezTo>
                    <a:pt x="7389" y="647"/>
                    <a:pt x="7685" y="647"/>
                    <a:pt x="7989" y="526"/>
                  </a:cubicBezTo>
                  <a:cubicBezTo>
                    <a:pt x="8033" y="540"/>
                    <a:pt x="8085" y="513"/>
                    <a:pt x="8120" y="566"/>
                  </a:cubicBezTo>
                  <a:cubicBezTo>
                    <a:pt x="8182" y="662"/>
                    <a:pt x="7911" y="810"/>
                    <a:pt x="7911" y="810"/>
                  </a:cubicBezTo>
                  <a:cubicBezTo>
                    <a:pt x="7876" y="972"/>
                    <a:pt x="7807" y="1106"/>
                    <a:pt x="7755" y="1255"/>
                  </a:cubicBezTo>
                  <a:cubicBezTo>
                    <a:pt x="7798" y="1457"/>
                    <a:pt x="7955" y="1619"/>
                    <a:pt x="8041" y="1781"/>
                  </a:cubicBezTo>
                  <a:cubicBezTo>
                    <a:pt x="8129" y="1930"/>
                    <a:pt x="8102" y="2240"/>
                    <a:pt x="8147" y="2429"/>
                  </a:cubicBezTo>
                  <a:cubicBezTo>
                    <a:pt x="8120" y="2874"/>
                    <a:pt x="8199" y="2982"/>
                    <a:pt x="8277" y="3360"/>
                  </a:cubicBezTo>
                  <a:cubicBezTo>
                    <a:pt x="8120" y="4980"/>
                    <a:pt x="8251" y="4818"/>
                    <a:pt x="8747" y="4696"/>
                  </a:cubicBezTo>
                  <a:cubicBezTo>
                    <a:pt x="8842" y="4750"/>
                    <a:pt x="8938" y="5006"/>
                    <a:pt x="9034" y="5060"/>
                  </a:cubicBezTo>
                  <a:cubicBezTo>
                    <a:pt x="9060" y="5114"/>
                    <a:pt x="9208" y="5168"/>
                    <a:pt x="9242" y="5222"/>
                  </a:cubicBezTo>
                  <a:cubicBezTo>
                    <a:pt x="9269" y="5262"/>
                    <a:pt x="9303" y="5262"/>
                    <a:pt x="9321" y="5303"/>
                  </a:cubicBezTo>
                  <a:cubicBezTo>
                    <a:pt x="9356" y="5371"/>
                    <a:pt x="9364" y="5465"/>
                    <a:pt x="9400" y="5546"/>
                  </a:cubicBezTo>
                  <a:cubicBezTo>
                    <a:pt x="9426" y="5681"/>
                    <a:pt x="9478" y="5950"/>
                    <a:pt x="9478" y="5950"/>
                  </a:cubicBezTo>
                  <a:cubicBezTo>
                    <a:pt x="9312" y="6127"/>
                    <a:pt x="9461" y="6342"/>
                    <a:pt x="9504" y="6558"/>
                  </a:cubicBezTo>
                  <a:cubicBezTo>
                    <a:pt x="9609" y="8015"/>
                    <a:pt x="9713" y="7489"/>
                    <a:pt x="9713" y="8177"/>
                  </a:cubicBezTo>
                  <a:cubicBezTo>
                    <a:pt x="9748" y="8474"/>
                    <a:pt x="9713" y="8784"/>
                    <a:pt x="10000" y="8987"/>
                  </a:cubicBezTo>
                  <a:cubicBezTo>
                    <a:pt x="9878" y="9055"/>
                    <a:pt x="9817" y="9284"/>
                    <a:pt x="9687" y="9351"/>
                  </a:cubicBezTo>
                  <a:cubicBezTo>
                    <a:pt x="9643" y="9136"/>
                    <a:pt x="9635" y="9027"/>
                    <a:pt x="9530" y="8906"/>
                  </a:cubicBezTo>
                  <a:lnTo>
                    <a:pt x="9373" y="8744"/>
                  </a:lnTo>
                  <a:cubicBezTo>
                    <a:pt x="9208" y="8758"/>
                    <a:pt x="9121" y="8771"/>
                    <a:pt x="8956" y="8744"/>
                  </a:cubicBezTo>
                  <a:cubicBezTo>
                    <a:pt x="8721" y="8784"/>
                    <a:pt x="8642" y="8784"/>
                    <a:pt x="8434" y="8662"/>
                  </a:cubicBezTo>
                  <a:cubicBezTo>
                    <a:pt x="8260" y="8568"/>
                    <a:pt x="8015" y="8447"/>
                    <a:pt x="7833" y="8380"/>
                  </a:cubicBezTo>
                  <a:cubicBezTo>
                    <a:pt x="7633" y="8434"/>
                    <a:pt x="7398" y="8447"/>
                    <a:pt x="7207" y="8542"/>
                  </a:cubicBezTo>
                  <a:cubicBezTo>
                    <a:pt x="7041" y="8555"/>
                    <a:pt x="6981" y="8339"/>
                    <a:pt x="6894" y="8339"/>
                  </a:cubicBezTo>
                  <a:cubicBezTo>
                    <a:pt x="6840" y="8380"/>
                    <a:pt x="6632" y="8393"/>
                    <a:pt x="6580" y="8420"/>
                  </a:cubicBezTo>
                  <a:cubicBezTo>
                    <a:pt x="6501" y="8501"/>
                    <a:pt x="6414" y="8677"/>
                    <a:pt x="6319" y="8784"/>
                  </a:cubicBezTo>
                  <a:cubicBezTo>
                    <a:pt x="6293" y="8865"/>
                    <a:pt x="6110" y="9014"/>
                    <a:pt x="6084" y="9108"/>
                  </a:cubicBezTo>
                  <a:cubicBezTo>
                    <a:pt x="6075" y="9149"/>
                    <a:pt x="6188" y="9473"/>
                    <a:pt x="6188" y="9473"/>
                  </a:cubicBezTo>
                  <a:cubicBezTo>
                    <a:pt x="6058" y="9877"/>
                    <a:pt x="6162" y="10242"/>
                    <a:pt x="5613" y="9796"/>
                  </a:cubicBezTo>
                  <a:cubicBezTo>
                    <a:pt x="5605" y="9675"/>
                    <a:pt x="5667" y="9567"/>
                    <a:pt x="5613" y="9473"/>
                  </a:cubicBezTo>
                  <a:cubicBezTo>
                    <a:pt x="5544" y="9351"/>
                    <a:pt x="5274" y="9432"/>
                    <a:pt x="5274" y="9432"/>
                  </a:cubicBezTo>
                  <a:cubicBezTo>
                    <a:pt x="5083" y="9337"/>
                    <a:pt x="5396" y="9621"/>
                    <a:pt x="5300" y="9068"/>
                  </a:cubicBezTo>
                  <a:cubicBezTo>
                    <a:pt x="5266" y="8852"/>
                    <a:pt x="4987" y="8501"/>
                    <a:pt x="4857" y="8461"/>
                  </a:cubicBezTo>
                  <a:cubicBezTo>
                    <a:pt x="4683" y="8501"/>
                    <a:pt x="4639" y="8609"/>
                    <a:pt x="4492" y="8461"/>
                  </a:cubicBezTo>
                  <a:cubicBezTo>
                    <a:pt x="4405" y="8420"/>
                    <a:pt x="4544" y="8271"/>
                    <a:pt x="4518" y="8096"/>
                  </a:cubicBezTo>
                  <a:cubicBezTo>
                    <a:pt x="4492" y="7975"/>
                    <a:pt x="4466" y="7880"/>
                    <a:pt x="4413" y="7772"/>
                  </a:cubicBezTo>
                  <a:cubicBezTo>
                    <a:pt x="4360" y="7665"/>
                    <a:pt x="4169" y="7530"/>
                    <a:pt x="4204" y="7408"/>
                  </a:cubicBezTo>
                  <a:cubicBezTo>
                    <a:pt x="4334" y="7125"/>
                    <a:pt x="4360" y="7206"/>
                    <a:pt x="4622" y="7003"/>
                  </a:cubicBezTo>
                  <a:cubicBezTo>
                    <a:pt x="4648" y="6841"/>
                    <a:pt x="4753" y="6800"/>
                    <a:pt x="4779" y="6396"/>
                  </a:cubicBezTo>
                  <a:cubicBezTo>
                    <a:pt x="4666" y="6274"/>
                    <a:pt x="4466" y="6342"/>
                    <a:pt x="4334" y="6274"/>
                  </a:cubicBezTo>
                  <a:cubicBezTo>
                    <a:pt x="4152" y="6153"/>
                    <a:pt x="3995" y="6247"/>
                    <a:pt x="3812" y="6153"/>
                  </a:cubicBezTo>
                  <a:cubicBezTo>
                    <a:pt x="3769" y="5937"/>
                    <a:pt x="3656" y="5830"/>
                    <a:pt x="3604" y="5627"/>
                  </a:cubicBezTo>
                  <a:cubicBezTo>
                    <a:pt x="3525" y="5424"/>
                    <a:pt x="3291" y="5222"/>
                    <a:pt x="3107" y="5141"/>
                  </a:cubicBezTo>
                  <a:cubicBezTo>
                    <a:pt x="3055" y="5114"/>
                    <a:pt x="3029" y="5006"/>
                    <a:pt x="2977" y="4980"/>
                  </a:cubicBezTo>
                  <a:cubicBezTo>
                    <a:pt x="2220" y="5181"/>
                    <a:pt x="2298" y="5141"/>
                    <a:pt x="1985" y="5384"/>
                  </a:cubicBezTo>
                  <a:cubicBezTo>
                    <a:pt x="1802" y="5696"/>
                    <a:pt x="1767" y="5625"/>
                    <a:pt x="1706" y="5884"/>
                  </a:cubicBezTo>
                  <a:cubicBezTo>
                    <a:pt x="1532" y="6059"/>
                    <a:pt x="1689" y="6167"/>
                    <a:pt x="1489" y="6274"/>
                  </a:cubicBezTo>
                  <a:cubicBezTo>
                    <a:pt x="1419" y="6261"/>
                    <a:pt x="1332" y="6302"/>
                    <a:pt x="1280" y="6234"/>
                  </a:cubicBezTo>
                  <a:cubicBezTo>
                    <a:pt x="1236" y="6180"/>
                    <a:pt x="1228" y="5668"/>
                    <a:pt x="1150" y="5384"/>
                  </a:cubicBezTo>
                  <a:cubicBezTo>
                    <a:pt x="993" y="5330"/>
                    <a:pt x="1002" y="5114"/>
                    <a:pt x="810" y="5060"/>
                  </a:cubicBezTo>
                  <a:cubicBezTo>
                    <a:pt x="715" y="4952"/>
                    <a:pt x="618" y="4803"/>
                    <a:pt x="575" y="4737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-1486542" y="666431"/>
              <a:ext cx="310266" cy="527049"/>
            </a:xfrm>
            <a:custGeom>
              <a:avLst/>
              <a:gdLst>
                <a:gd name="T0" fmla="*/ 48 w 587"/>
                <a:gd name="T1" fmla="*/ 739 h 862"/>
                <a:gd name="T2" fmla="*/ 108 w 587"/>
                <a:gd name="T3" fmla="*/ 745 h 862"/>
                <a:gd name="T4" fmla="*/ 273 w 587"/>
                <a:gd name="T5" fmla="*/ 748 h 862"/>
                <a:gd name="T6" fmla="*/ 306 w 587"/>
                <a:gd name="T7" fmla="*/ 778 h 862"/>
                <a:gd name="T8" fmla="*/ 363 w 587"/>
                <a:gd name="T9" fmla="*/ 841 h 862"/>
                <a:gd name="T10" fmla="*/ 408 w 587"/>
                <a:gd name="T11" fmla="*/ 805 h 862"/>
                <a:gd name="T12" fmla="*/ 489 w 587"/>
                <a:gd name="T13" fmla="*/ 817 h 862"/>
                <a:gd name="T14" fmla="*/ 528 w 587"/>
                <a:gd name="T15" fmla="*/ 862 h 862"/>
                <a:gd name="T16" fmla="*/ 582 w 587"/>
                <a:gd name="T17" fmla="*/ 772 h 862"/>
                <a:gd name="T18" fmla="*/ 561 w 587"/>
                <a:gd name="T19" fmla="*/ 739 h 862"/>
                <a:gd name="T20" fmla="*/ 519 w 587"/>
                <a:gd name="T21" fmla="*/ 685 h 862"/>
                <a:gd name="T22" fmla="*/ 492 w 587"/>
                <a:gd name="T23" fmla="*/ 637 h 862"/>
                <a:gd name="T24" fmla="*/ 420 w 587"/>
                <a:gd name="T25" fmla="*/ 553 h 862"/>
                <a:gd name="T26" fmla="*/ 372 w 587"/>
                <a:gd name="T27" fmla="*/ 526 h 862"/>
                <a:gd name="T28" fmla="*/ 315 w 587"/>
                <a:gd name="T29" fmla="*/ 442 h 862"/>
                <a:gd name="T30" fmla="*/ 276 w 587"/>
                <a:gd name="T31" fmla="*/ 403 h 862"/>
                <a:gd name="T32" fmla="*/ 309 w 587"/>
                <a:gd name="T33" fmla="*/ 337 h 862"/>
                <a:gd name="T34" fmla="*/ 333 w 587"/>
                <a:gd name="T35" fmla="*/ 274 h 862"/>
                <a:gd name="T36" fmla="*/ 393 w 587"/>
                <a:gd name="T37" fmla="*/ 325 h 862"/>
                <a:gd name="T38" fmla="*/ 423 w 587"/>
                <a:gd name="T39" fmla="*/ 262 h 862"/>
                <a:gd name="T40" fmla="*/ 462 w 587"/>
                <a:gd name="T41" fmla="*/ 148 h 862"/>
                <a:gd name="T42" fmla="*/ 450 w 587"/>
                <a:gd name="T43" fmla="*/ 16 h 862"/>
                <a:gd name="T44" fmla="*/ 228 w 587"/>
                <a:gd name="T45" fmla="*/ 16 h 862"/>
                <a:gd name="T46" fmla="*/ 180 w 587"/>
                <a:gd name="T47" fmla="*/ 76 h 862"/>
                <a:gd name="T48" fmla="*/ 180 w 587"/>
                <a:gd name="T49" fmla="*/ 106 h 862"/>
                <a:gd name="T50" fmla="*/ 165 w 587"/>
                <a:gd name="T51" fmla="*/ 184 h 862"/>
                <a:gd name="T52" fmla="*/ 243 w 587"/>
                <a:gd name="T53" fmla="*/ 259 h 862"/>
                <a:gd name="T54" fmla="*/ 222 w 587"/>
                <a:gd name="T55" fmla="*/ 325 h 862"/>
                <a:gd name="T56" fmla="*/ 201 w 587"/>
                <a:gd name="T57" fmla="*/ 406 h 862"/>
                <a:gd name="T58" fmla="*/ 156 w 587"/>
                <a:gd name="T59" fmla="*/ 490 h 862"/>
                <a:gd name="T60" fmla="*/ 84 w 587"/>
                <a:gd name="T61" fmla="*/ 538 h 862"/>
                <a:gd name="T62" fmla="*/ 33 w 587"/>
                <a:gd name="T63" fmla="*/ 625 h 862"/>
                <a:gd name="T64" fmla="*/ 39 w 587"/>
                <a:gd name="T65" fmla="*/ 685 h 862"/>
                <a:gd name="connsiteX0" fmla="*/ 664 w 9915"/>
                <a:gd name="connsiteY0" fmla="*/ 7871 h 9924"/>
                <a:gd name="connsiteX1" fmla="*/ 818 w 9915"/>
                <a:gd name="connsiteY1" fmla="*/ 8497 h 9924"/>
                <a:gd name="connsiteX2" fmla="*/ 1124 w 9915"/>
                <a:gd name="connsiteY2" fmla="*/ 8567 h 9924"/>
                <a:gd name="connsiteX3" fmla="*/ 1840 w 9915"/>
                <a:gd name="connsiteY3" fmla="*/ 8567 h 9924"/>
                <a:gd name="connsiteX4" fmla="*/ 3015 w 9915"/>
                <a:gd name="connsiteY4" fmla="*/ 8601 h 9924"/>
                <a:gd name="connsiteX5" fmla="*/ 4651 w 9915"/>
                <a:gd name="connsiteY5" fmla="*/ 8601 h 9924"/>
                <a:gd name="connsiteX6" fmla="*/ 4753 w 9915"/>
                <a:gd name="connsiteY6" fmla="*/ 8706 h 9924"/>
                <a:gd name="connsiteX7" fmla="*/ 5213 w 9915"/>
                <a:gd name="connsiteY7" fmla="*/ 8950 h 9924"/>
                <a:gd name="connsiteX8" fmla="*/ 5877 w 9915"/>
                <a:gd name="connsiteY8" fmla="*/ 9228 h 9924"/>
                <a:gd name="connsiteX9" fmla="*/ 6184 w 9915"/>
                <a:gd name="connsiteY9" fmla="*/ 9680 h 9924"/>
                <a:gd name="connsiteX10" fmla="*/ 6848 w 9915"/>
                <a:gd name="connsiteY10" fmla="*/ 9506 h 9924"/>
                <a:gd name="connsiteX11" fmla="*/ 6951 w 9915"/>
                <a:gd name="connsiteY11" fmla="*/ 9263 h 9924"/>
                <a:gd name="connsiteX12" fmla="*/ 7462 w 9915"/>
                <a:gd name="connsiteY12" fmla="*/ 9158 h 9924"/>
                <a:gd name="connsiteX13" fmla="*/ 8330 w 9915"/>
                <a:gd name="connsiteY13" fmla="*/ 9402 h 9924"/>
                <a:gd name="connsiteX14" fmla="*/ 8739 w 9915"/>
                <a:gd name="connsiteY14" fmla="*/ 9680 h 9924"/>
                <a:gd name="connsiteX15" fmla="*/ 8995 w 9915"/>
                <a:gd name="connsiteY15" fmla="*/ 9924 h 9924"/>
                <a:gd name="connsiteX16" fmla="*/ 9557 w 9915"/>
                <a:gd name="connsiteY16" fmla="*/ 9750 h 9924"/>
                <a:gd name="connsiteX17" fmla="*/ 9915 w 9915"/>
                <a:gd name="connsiteY17" fmla="*/ 8880 h 9924"/>
                <a:gd name="connsiteX18" fmla="*/ 9864 w 9915"/>
                <a:gd name="connsiteY18" fmla="*/ 8532 h 9924"/>
                <a:gd name="connsiteX19" fmla="*/ 9557 w 9915"/>
                <a:gd name="connsiteY19" fmla="*/ 8497 h 9924"/>
                <a:gd name="connsiteX20" fmla="*/ 9353 w 9915"/>
                <a:gd name="connsiteY20" fmla="*/ 8288 h 9924"/>
                <a:gd name="connsiteX21" fmla="*/ 8842 w 9915"/>
                <a:gd name="connsiteY21" fmla="*/ 7871 h 9924"/>
                <a:gd name="connsiteX22" fmla="*/ 8382 w 9915"/>
                <a:gd name="connsiteY22" fmla="*/ 7697 h 9924"/>
                <a:gd name="connsiteX23" fmla="*/ 8382 w 9915"/>
                <a:gd name="connsiteY23" fmla="*/ 7314 h 9924"/>
                <a:gd name="connsiteX24" fmla="*/ 7615 w 9915"/>
                <a:gd name="connsiteY24" fmla="*/ 6548 h 9924"/>
                <a:gd name="connsiteX25" fmla="*/ 7155 w 9915"/>
                <a:gd name="connsiteY25" fmla="*/ 6339 h 9924"/>
                <a:gd name="connsiteX26" fmla="*/ 6848 w 9915"/>
                <a:gd name="connsiteY26" fmla="*/ 6235 h 9924"/>
                <a:gd name="connsiteX27" fmla="*/ 6337 w 9915"/>
                <a:gd name="connsiteY27" fmla="*/ 6026 h 9924"/>
                <a:gd name="connsiteX28" fmla="*/ 5928 w 9915"/>
                <a:gd name="connsiteY28" fmla="*/ 5713 h 9924"/>
                <a:gd name="connsiteX29" fmla="*/ 5366 w 9915"/>
                <a:gd name="connsiteY29" fmla="*/ 5052 h 9924"/>
                <a:gd name="connsiteX30" fmla="*/ 4600 w 9915"/>
                <a:gd name="connsiteY30" fmla="*/ 4912 h 9924"/>
                <a:gd name="connsiteX31" fmla="*/ 4702 w 9915"/>
                <a:gd name="connsiteY31" fmla="*/ 4599 h 9924"/>
                <a:gd name="connsiteX32" fmla="*/ 5009 w 9915"/>
                <a:gd name="connsiteY32" fmla="*/ 4042 h 9924"/>
                <a:gd name="connsiteX33" fmla="*/ 5264 w 9915"/>
                <a:gd name="connsiteY33" fmla="*/ 3834 h 9924"/>
                <a:gd name="connsiteX34" fmla="*/ 4957 w 9915"/>
                <a:gd name="connsiteY34" fmla="*/ 3137 h 9924"/>
                <a:gd name="connsiteX35" fmla="*/ 5673 w 9915"/>
                <a:gd name="connsiteY35" fmla="*/ 3103 h 9924"/>
                <a:gd name="connsiteX36" fmla="*/ 6286 w 9915"/>
                <a:gd name="connsiteY36" fmla="*/ 3277 h 9924"/>
                <a:gd name="connsiteX37" fmla="*/ 6695 w 9915"/>
                <a:gd name="connsiteY37" fmla="*/ 3694 h 9924"/>
                <a:gd name="connsiteX38" fmla="*/ 7155 w 9915"/>
                <a:gd name="connsiteY38" fmla="*/ 3590 h 9924"/>
                <a:gd name="connsiteX39" fmla="*/ 7206 w 9915"/>
                <a:gd name="connsiteY39" fmla="*/ 2963 h 9924"/>
                <a:gd name="connsiteX40" fmla="*/ 7871 w 9915"/>
                <a:gd name="connsiteY40" fmla="*/ 2441 h 9924"/>
                <a:gd name="connsiteX41" fmla="*/ 7871 w 9915"/>
                <a:gd name="connsiteY41" fmla="*/ 1641 h 9924"/>
                <a:gd name="connsiteX42" fmla="*/ 7973 w 9915"/>
                <a:gd name="connsiteY42" fmla="*/ 980 h 9924"/>
                <a:gd name="connsiteX43" fmla="*/ 7666 w 9915"/>
                <a:gd name="connsiteY43" fmla="*/ 110 h 9924"/>
                <a:gd name="connsiteX44" fmla="*/ 4753 w 9915"/>
                <a:gd name="connsiteY44" fmla="*/ 144 h 9924"/>
                <a:gd name="connsiteX45" fmla="*/ 3884 w 9915"/>
                <a:gd name="connsiteY45" fmla="*/ 110 h 9924"/>
                <a:gd name="connsiteX46" fmla="*/ 3373 w 9915"/>
                <a:gd name="connsiteY46" fmla="*/ 40 h 9924"/>
                <a:gd name="connsiteX47" fmla="*/ 3066 w 9915"/>
                <a:gd name="connsiteY47" fmla="*/ 806 h 9924"/>
                <a:gd name="connsiteX48" fmla="*/ 2606 w 9915"/>
                <a:gd name="connsiteY48" fmla="*/ 910 h 9924"/>
                <a:gd name="connsiteX49" fmla="*/ 3066 w 9915"/>
                <a:gd name="connsiteY49" fmla="*/ 1154 h 9924"/>
                <a:gd name="connsiteX50" fmla="*/ 3169 w 9915"/>
                <a:gd name="connsiteY50" fmla="*/ 1676 h 9924"/>
                <a:gd name="connsiteX51" fmla="*/ 2811 w 9915"/>
                <a:gd name="connsiteY51" fmla="*/ 2059 h 9924"/>
                <a:gd name="connsiteX52" fmla="*/ 3475 w 9915"/>
                <a:gd name="connsiteY52" fmla="*/ 2685 h 9924"/>
                <a:gd name="connsiteX53" fmla="*/ 4140 w 9915"/>
                <a:gd name="connsiteY53" fmla="*/ 2929 h 9924"/>
                <a:gd name="connsiteX54" fmla="*/ 4242 w 9915"/>
                <a:gd name="connsiteY54" fmla="*/ 3381 h 9924"/>
                <a:gd name="connsiteX55" fmla="*/ 3782 w 9915"/>
                <a:gd name="connsiteY55" fmla="*/ 3694 h 9924"/>
                <a:gd name="connsiteX56" fmla="*/ 3629 w 9915"/>
                <a:gd name="connsiteY56" fmla="*/ 4182 h 9924"/>
                <a:gd name="connsiteX57" fmla="*/ 3424 w 9915"/>
                <a:gd name="connsiteY57" fmla="*/ 4634 h 9924"/>
                <a:gd name="connsiteX58" fmla="*/ 3424 w 9915"/>
                <a:gd name="connsiteY58" fmla="*/ 5156 h 9924"/>
                <a:gd name="connsiteX59" fmla="*/ 2658 w 9915"/>
                <a:gd name="connsiteY59" fmla="*/ 5608 h 9924"/>
                <a:gd name="connsiteX60" fmla="*/ 1942 w 9915"/>
                <a:gd name="connsiteY60" fmla="*/ 5608 h 9924"/>
                <a:gd name="connsiteX61" fmla="*/ 1431 w 9915"/>
                <a:gd name="connsiteY61" fmla="*/ 6165 h 9924"/>
                <a:gd name="connsiteX62" fmla="*/ 460 w 9915"/>
                <a:gd name="connsiteY62" fmla="*/ 6687 h 9924"/>
                <a:gd name="connsiteX63" fmla="*/ 699 w 9915"/>
                <a:gd name="connsiteY63" fmla="*/ 7058 h 9924"/>
                <a:gd name="connsiteX64" fmla="*/ 0 w 9915"/>
                <a:gd name="connsiteY64" fmla="*/ 7557 h 9924"/>
                <a:gd name="connsiteX65" fmla="*/ 664 w 9915"/>
                <a:gd name="connsiteY65" fmla="*/ 7871 h 9924"/>
                <a:gd name="connsiteX0" fmla="*/ 670 w 10000"/>
                <a:gd name="connsiteY0" fmla="*/ 7931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670 w 10000"/>
                <a:gd name="connsiteY65" fmla="*/ 7931 h 10000"/>
                <a:gd name="connsiteX0" fmla="*/ 670 w 10000"/>
                <a:gd name="connsiteY0" fmla="*/ 7931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670 w 10000"/>
                <a:gd name="connsiteY65" fmla="*/ 7931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275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171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171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332 w 10000"/>
                <a:gd name="connsiteY13" fmla="*/ 9545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000" h="10000">
                  <a:moveTo>
                    <a:pt x="566" y="7955"/>
                  </a:moveTo>
                  <a:cubicBezTo>
                    <a:pt x="721" y="8106"/>
                    <a:pt x="730" y="8449"/>
                    <a:pt x="825" y="8562"/>
                  </a:cubicBezTo>
                  <a:cubicBezTo>
                    <a:pt x="920" y="8675"/>
                    <a:pt x="962" y="8621"/>
                    <a:pt x="1134" y="8633"/>
                  </a:cubicBezTo>
                  <a:cubicBezTo>
                    <a:pt x="1238" y="8854"/>
                    <a:pt x="1443" y="8808"/>
                    <a:pt x="1856" y="8633"/>
                  </a:cubicBezTo>
                  <a:cubicBezTo>
                    <a:pt x="2474" y="8316"/>
                    <a:pt x="2491" y="8644"/>
                    <a:pt x="3041" y="8667"/>
                  </a:cubicBezTo>
                  <a:cubicBezTo>
                    <a:pt x="3609" y="8633"/>
                    <a:pt x="3587" y="8644"/>
                    <a:pt x="4171" y="8714"/>
                  </a:cubicBezTo>
                  <a:cubicBezTo>
                    <a:pt x="4239" y="8726"/>
                    <a:pt x="4613" y="8722"/>
                    <a:pt x="4794" y="8773"/>
                  </a:cubicBezTo>
                  <a:cubicBezTo>
                    <a:pt x="4975" y="8824"/>
                    <a:pt x="5103" y="8948"/>
                    <a:pt x="5258" y="9019"/>
                  </a:cubicBezTo>
                  <a:cubicBezTo>
                    <a:pt x="5412" y="9182"/>
                    <a:pt x="5653" y="9252"/>
                    <a:pt x="5927" y="9299"/>
                  </a:cubicBezTo>
                  <a:cubicBezTo>
                    <a:pt x="5979" y="9709"/>
                    <a:pt x="5962" y="9626"/>
                    <a:pt x="6237" y="9754"/>
                  </a:cubicBezTo>
                  <a:cubicBezTo>
                    <a:pt x="6323" y="9520"/>
                    <a:pt x="6615" y="9626"/>
                    <a:pt x="6907" y="9579"/>
                  </a:cubicBezTo>
                  <a:cubicBezTo>
                    <a:pt x="7028" y="9462"/>
                    <a:pt x="6907" y="9439"/>
                    <a:pt x="7011" y="9334"/>
                  </a:cubicBezTo>
                  <a:cubicBezTo>
                    <a:pt x="7216" y="8948"/>
                    <a:pt x="7319" y="9123"/>
                    <a:pt x="7526" y="9228"/>
                  </a:cubicBezTo>
                  <a:cubicBezTo>
                    <a:pt x="8144" y="9263"/>
                    <a:pt x="7817" y="9440"/>
                    <a:pt x="8332" y="9545"/>
                  </a:cubicBezTo>
                  <a:cubicBezTo>
                    <a:pt x="8402" y="9779"/>
                    <a:pt x="8557" y="9637"/>
                    <a:pt x="8814" y="9754"/>
                  </a:cubicBezTo>
                  <a:cubicBezTo>
                    <a:pt x="8935" y="10000"/>
                    <a:pt x="8831" y="9883"/>
                    <a:pt x="9072" y="10000"/>
                  </a:cubicBezTo>
                  <a:cubicBezTo>
                    <a:pt x="9278" y="9860"/>
                    <a:pt x="9346" y="9860"/>
                    <a:pt x="9639" y="9825"/>
                  </a:cubicBezTo>
                  <a:cubicBezTo>
                    <a:pt x="10086" y="9626"/>
                    <a:pt x="9725" y="9228"/>
                    <a:pt x="10000" y="8948"/>
                  </a:cubicBezTo>
                  <a:cubicBezTo>
                    <a:pt x="9983" y="8831"/>
                    <a:pt x="10034" y="8691"/>
                    <a:pt x="9949" y="8597"/>
                  </a:cubicBezTo>
                  <a:cubicBezTo>
                    <a:pt x="9897" y="8539"/>
                    <a:pt x="9742" y="8585"/>
                    <a:pt x="9639" y="8562"/>
                  </a:cubicBezTo>
                  <a:cubicBezTo>
                    <a:pt x="9570" y="8539"/>
                    <a:pt x="9485" y="8387"/>
                    <a:pt x="9433" y="8351"/>
                  </a:cubicBezTo>
                  <a:cubicBezTo>
                    <a:pt x="9244" y="8176"/>
                    <a:pt x="9141" y="8082"/>
                    <a:pt x="8918" y="7931"/>
                  </a:cubicBezTo>
                  <a:cubicBezTo>
                    <a:pt x="8797" y="7849"/>
                    <a:pt x="8591" y="7825"/>
                    <a:pt x="8454" y="7756"/>
                  </a:cubicBezTo>
                  <a:cubicBezTo>
                    <a:pt x="8316" y="7615"/>
                    <a:pt x="8196" y="7428"/>
                    <a:pt x="8454" y="7370"/>
                  </a:cubicBezTo>
                  <a:cubicBezTo>
                    <a:pt x="9072" y="6598"/>
                    <a:pt x="8437" y="6680"/>
                    <a:pt x="7680" y="6598"/>
                  </a:cubicBezTo>
                  <a:cubicBezTo>
                    <a:pt x="7732" y="6493"/>
                    <a:pt x="7388" y="6458"/>
                    <a:pt x="7216" y="6388"/>
                  </a:cubicBezTo>
                  <a:cubicBezTo>
                    <a:pt x="7113" y="6341"/>
                    <a:pt x="6907" y="6283"/>
                    <a:pt x="6907" y="6283"/>
                  </a:cubicBezTo>
                  <a:cubicBezTo>
                    <a:pt x="6787" y="6154"/>
                    <a:pt x="6547" y="6177"/>
                    <a:pt x="6391" y="6072"/>
                  </a:cubicBezTo>
                  <a:cubicBezTo>
                    <a:pt x="6340" y="5721"/>
                    <a:pt x="6443" y="5617"/>
                    <a:pt x="5979" y="5757"/>
                  </a:cubicBezTo>
                  <a:cubicBezTo>
                    <a:pt x="6495" y="4634"/>
                    <a:pt x="5927" y="4599"/>
                    <a:pt x="5412" y="5091"/>
                  </a:cubicBezTo>
                  <a:cubicBezTo>
                    <a:pt x="5292" y="5067"/>
                    <a:pt x="4725" y="5008"/>
                    <a:pt x="4639" y="4950"/>
                  </a:cubicBezTo>
                  <a:cubicBezTo>
                    <a:pt x="4588" y="4915"/>
                    <a:pt x="4725" y="4682"/>
                    <a:pt x="4742" y="4634"/>
                  </a:cubicBezTo>
                  <a:cubicBezTo>
                    <a:pt x="4828" y="4307"/>
                    <a:pt x="4639" y="4260"/>
                    <a:pt x="5052" y="4073"/>
                  </a:cubicBezTo>
                  <a:cubicBezTo>
                    <a:pt x="5223" y="3887"/>
                    <a:pt x="5206" y="4120"/>
                    <a:pt x="5309" y="3863"/>
                  </a:cubicBezTo>
                  <a:cubicBezTo>
                    <a:pt x="4845" y="3582"/>
                    <a:pt x="4931" y="3278"/>
                    <a:pt x="4999" y="3161"/>
                  </a:cubicBezTo>
                  <a:cubicBezTo>
                    <a:pt x="5069" y="3044"/>
                    <a:pt x="5498" y="3103"/>
                    <a:pt x="5722" y="3127"/>
                  </a:cubicBezTo>
                  <a:cubicBezTo>
                    <a:pt x="5945" y="3150"/>
                    <a:pt x="6168" y="3208"/>
                    <a:pt x="6340" y="3302"/>
                  </a:cubicBezTo>
                  <a:cubicBezTo>
                    <a:pt x="6512" y="3395"/>
                    <a:pt x="6615" y="3676"/>
                    <a:pt x="6752" y="3722"/>
                  </a:cubicBezTo>
                  <a:cubicBezTo>
                    <a:pt x="6890" y="3770"/>
                    <a:pt x="7131" y="3734"/>
                    <a:pt x="7216" y="3617"/>
                  </a:cubicBezTo>
                  <a:cubicBezTo>
                    <a:pt x="7302" y="3501"/>
                    <a:pt x="7148" y="3173"/>
                    <a:pt x="7268" y="2986"/>
                  </a:cubicBezTo>
                  <a:cubicBezTo>
                    <a:pt x="7388" y="2799"/>
                    <a:pt x="7817" y="2682"/>
                    <a:pt x="7938" y="2460"/>
                  </a:cubicBezTo>
                  <a:cubicBezTo>
                    <a:pt x="8299" y="2284"/>
                    <a:pt x="7920" y="1899"/>
                    <a:pt x="7938" y="1654"/>
                  </a:cubicBezTo>
                  <a:cubicBezTo>
                    <a:pt x="7956" y="1408"/>
                    <a:pt x="8076" y="1244"/>
                    <a:pt x="8041" y="988"/>
                  </a:cubicBezTo>
                  <a:cubicBezTo>
                    <a:pt x="8007" y="730"/>
                    <a:pt x="7990" y="462"/>
                    <a:pt x="7732" y="111"/>
                  </a:cubicBezTo>
                  <a:cubicBezTo>
                    <a:pt x="6804" y="76"/>
                    <a:pt x="5515" y="157"/>
                    <a:pt x="4794" y="145"/>
                  </a:cubicBezTo>
                  <a:cubicBezTo>
                    <a:pt x="4158" y="145"/>
                    <a:pt x="4141" y="122"/>
                    <a:pt x="3917" y="111"/>
                  </a:cubicBezTo>
                  <a:cubicBezTo>
                    <a:pt x="3694" y="99"/>
                    <a:pt x="3539" y="-77"/>
                    <a:pt x="3402" y="40"/>
                  </a:cubicBezTo>
                  <a:cubicBezTo>
                    <a:pt x="3128" y="145"/>
                    <a:pt x="3128" y="543"/>
                    <a:pt x="3092" y="812"/>
                  </a:cubicBezTo>
                  <a:cubicBezTo>
                    <a:pt x="2972" y="952"/>
                    <a:pt x="2628" y="859"/>
                    <a:pt x="2628" y="917"/>
                  </a:cubicBezTo>
                  <a:cubicBezTo>
                    <a:pt x="2628" y="975"/>
                    <a:pt x="3007" y="1034"/>
                    <a:pt x="3092" y="1163"/>
                  </a:cubicBezTo>
                  <a:cubicBezTo>
                    <a:pt x="3179" y="1291"/>
                    <a:pt x="3230" y="1537"/>
                    <a:pt x="3196" y="1689"/>
                  </a:cubicBezTo>
                  <a:cubicBezTo>
                    <a:pt x="3162" y="1841"/>
                    <a:pt x="2784" y="1899"/>
                    <a:pt x="2835" y="2075"/>
                  </a:cubicBezTo>
                  <a:cubicBezTo>
                    <a:pt x="2887" y="2250"/>
                    <a:pt x="3282" y="2565"/>
                    <a:pt x="3505" y="2706"/>
                  </a:cubicBezTo>
                  <a:cubicBezTo>
                    <a:pt x="3729" y="2846"/>
                    <a:pt x="4054" y="2835"/>
                    <a:pt x="4175" y="2951"/>
                  </a:cubicBezTo>
                  <a:cubicBezTo>
                    <a:pt x="4296" y="3068"/>
                    <a:pt x="4330" y="3278"/>
                    <a:pt x="4278" y="3407"/>
                  </a:cubicBezTo>
                  <a:cubicBezTo>
                    <a:pt x="4175" y="3512"/>
                    <a:pt x="3814" y="3722"/>
                    <a:pt x="3814" y="3722"/>
                  </a:cubicBezTo>
                  <a:cubicBezTo>
                    <a:pt x="3780" y="3863"/>
                    <a:pt x="3660" y="4214"/>
                    <a:pt x="3660" y="4214"/>
                  </a:cubicBezTo>
                  <a:cubicBezTo>
                    <a:pt x="3505" y="4529"/>
                    <a:pt x="3746" y="4471"/>
                    <a:pt x="3453" y="4669"/>
                  </a:cubicBezTo>
                  <a:cubicBezTo>
                    <a:pt x="3350" y="4845"/>
                    <a:pt x="3539" y="5032"/>
                    <a:pt x="3453" y="5195"/>
                  </a:cubicBezTo>
                  <a:cubicBezTo>
                    <a:pt x="3316" y="5359"/>
                    <a:pt x="2938" y="5569"/>
                    <a:pt x="2681" y="5651"/>
                  </a:cubicBezTo>
                  <a:cubicBezTo>
                    <a:pt x="2525" y="5885"/>
                    <a:pt x="2285" y="5593"/>
                    <a:pt x="1959" y="5651"/>
                  </a:cubicBezTo>
                  <a:cubicBezTo>
                    <a:pt x="1598" y="5815"/>
                    <a:pt x="1649" y="5967"/>
                    <a:pt x="1443" y="6212"/>
                  </a:cubicBezTo>
                  <a:cubicBezTo>
                    <a:pt x="1047" y="6966"/>
                    <a:pt x="705" y="6374"/>
                    <a:pt x="637" y="6762"/>
                  </a:cubicBezTo>
                  <a:cubicBezTo>
                    <a:pt x="517" y="6845"/>
                    <a:pt x="238" y="7220"/>
                    <a:pt x="705" y="7112"/>
                  </a:cubicBezTo>
                  <a:cubicBezTo>
                    <a:pt x="756" y="7662"/>
                    <a:pt x="378" y="7358"/>
                    <a:pt x="0" y="7615"/>
                  </a:cubicBezTo>
                  <a:cubicBezTo>
                    <a:pt x="17" y="7732"/>
                    <a:pt x="480" y="7791"/>
                    <a:pt x="566" y="7955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-1342007" y="669583"/>
              <a:ext cx="406738" cy="601490"/>
            </a:xfrm>
            <a:custGeom>
              <a:avLst/>
              <a:gdLst>
                <a:gd name="T0" fmla="*/ 208 w 777"/>
                <a:gd name="T1" fmla="*/ 124 h 998"/>
                <a:gd name="T2" fmla="*/ 202 w 777"/>
                <a:gd name="T3" fmla="*/ 217 h 998"/>
                <a:gd name="T4" fmla="*/ 145 w 777"/>
                <a:gd name="T5" fmla="*/ 331 h 998"/>
                <a:gd name="T6" fmla="*/ 58 w 777"/>
                <a:gd name="T7" fmla="*/ 277 h 998"/>
                <a:gd name="T8" fmla="*/ 43 w 777"/>
                <a:gd name="T9" fmla="*/ 343 h 998"/>
                <a:gd name="T10" fmla="*/ 19 w 777"/>
                <a:gd name="T11" fmla="*/ 373 h 998"/>
                <a:gd name="T12" fmla="*/ 76 w 777"/>
                <a:gd name="T13" fmla="*/ 430 h 998"/>
                <a:gd name="T14" fmla="*/ 88 w 777"/>
                <a:gd name="T15" fmla="*/ 469 h 998"/>
                <a:gd name="T16" fmla="*/ 103 w 777"/>
                <a:gd name="T17" fmla="*/ 505 h 998"/>
                <a:gd name="T18" fmla="*/ 151 w 777"/>
                <a:gd name="T19" fmla="*/ 547 h 998"/>
                <a:gd name="T20" fmla="*/ 223 w 777"/>
                <a:gd name="T21" fmla="*/ 583 h 998"/>
                <a:gd name="T22" fmla="*/ 229 w 777"/>
                <a:gd name="T23" fmla="*/ 652 h 998"/>
                <a:gd name="T24" fmla="*/ 286 w 777"/>
                <a:gd name="T25" fmla="*/ 727 h 998"/>
                <a:gd name="T26" fmla="*/ 286 w 777"/>
                <a:gd name="T27" fmla="*/ 850 h 998"/>
                <a:gd name="T28" fmla="*/ 298 w 777"/>
                <a:gd name="T29" fmla="*/ 889 h 998"/>
                <a:gd name="T30" fmla="*/ 385 w 777"/>
                <a:gd name="T31" fmla="*/ 958 h 998"/>
                <a:gd name="T32" fmla="*/ 475 w 777"/>
                <a:gd name="T33" fmla="*/ 946 h 998"/>
                <a:gd name="T34" fmla="*/ 559 w 777"/>
                <a:gd name="T35" fmla="*/ 985 h 998"/>
                <a:gd name="T36" fmla="*/ 634 w 777"/>
                <a:gd name="T37" fmla="*/ 991 h 998"/>
                <a:gd name="T38" fmla="*/ 649 w 777"/>
                <a:gd name="T39" fmla="*/ 940 h 998"/>
                <a:gd name="T40" fmla="*/ 676 w 777"/>
                <a:gd name="T41" fmla="*/ 865 h 998"/>
                <a:gd name="T42" fmla="*/ 754 w 777"/>
                <a:gd name="T43" fmla="*/ 793 h 998"/>
                <a:gd name="T44" fmla="*/ 748 w 777"/>
                <a:gd name="T45" fmla="*/ 745 h 998"/>
                <a:gd name="T46" fmla="*/ 721 w 777"/>
                <a:gd name="T47" fmla="*/ 718 h 998"/>
                <a:gd name="T48" fmla="*/ 673 w 777"/>
                <a:gd name="T49" fmla="*/ 664 h 998"/>
                <a:gd name="T50" fmla="*/ 649 w 777"/>
                <a:gd name="T51" fmla="*/ 613 h 998"/>
                <a:gd name="T52" fmla="*/ 592 w 777"/>
                <a:gd name="T53" fmla="*/ 550 h 998"/>
                <a:gd name="T54" fmla="*/ 544 w 777"/>
                <a:gd name="T55" fmla="*/ 454 h 998"/>
                <a:gd name="T56" fmla="*/ 496 w 777"/>
                <a:gd name="T57" fmla="*/ 310 h 998"/>
                <a:gd name="T58" fmla="*/ 505 w 777"/>
                <a:gd name="T59" fmla="*/ 202 h 998"/>
                <a:gd name="T60" fmla="*/ 466 w 777"/>
                <a:gd name="T61" fmla="*/ 154 h 998"/>
                <a:gd name="T62" fmla="*/ 403 w 777"/>
                <a:gd name="T63" fmla="*/ 133 h 998"/>
                <a:gd name="T64" fmla="*/ 364 w 777"/>
                <a:gd name="T65" fmla="*/ 64 h 998"/>
                <a:gd name="T66" fmla="*/ 310 w 777"/>
                <a:gd name="T67" fmla="*/ 52 h 998"/>
                <a:gd name="connsiteX0" fmla="*/ 2456 w 9809"/>
                <a:gd name="connsiteY0" fmla="*/ 225 h 9786"/>
                <a:gd name="connsiteX1" fmla="*/ 2533 w 9809"/>
                <a:gd name="connsiteY1" fmla="*/ 1096 h 9786"/>
                <a:gd name="connsiteX2" fmla="*/ 2610 w 9809"/>
                <a:gd name="connsiteY2" fmla="*/ 1638 h 9786"/>
                <a:gd name="connsiteX3" fmla="*/ 2456 w 9809"/>
                <a:gd name="connsiteY3" fmla="*/ 2028 h 9786"/>
                <a:gd name="connsiteX4" fmla="*/ 1954 w 9809"/>
                <a:gd name="connsiteY4" fmla="*/ 2509 h 9786"/>
                <a:gd name="connsiteX5" fmla="*/ 1722 w 9809"/>
                <a:gd name="connsiteY5" fmla="*/ 3171 h 9786"/>
                <a:gd name="connsiteX6" fmla="*/ 1336 w 9809"/>
                <a:gd name="connsiteY6" fmla="*/ 2870 h 9786"/>
                <a:gd name="connsiteX7" fmla="*/ 602 w 9809"/>
                <a:gd name="connsiteY7" fmla="*/ 2630 h 9786"/>
                <a:gd name="connsiteX8" fmla="*/ 255 w 9809"/>
                <a:gd name="connsiteY8" fmla="*/ 2750 h 9786"/>
                <a:gd name="connsiteX9" fmla="*/ 409 w 9809"/>
                <a:gd name="connsiteY9" fmla="*/ 3291 h 9786"/>
                <a:gd name="connsiteX10" fmla="*/ 332 w 9809"/>
                <a:gd name="connsiteY10" fmla="*/ 3471 h 9786"/>
                <a:gd name="connsiteX11" fmla="*/ 101 w 9809"/>
                <a:gd name="connsiteY11" fmla="*/ 3591 h 9786"/>
                <a:gd name="connsiteX12" fmla="*/ 178 w 9809"/>
                <a:gd name="connsiteY12" fmla="*/ 4313 h 9786"/>
                <a:gd name="connsiteX13" fmla="*/ 834 w 9809"/>
                <a:gd name="connsiteY13" fmla="*/ 4163 h 9786"/>
                <a:gd name="connsiteX14" fmla="*/ 1220 w 9809"/>
                <a:gd name="connsiteY14" fmla="*/ 4283 h 9786"/>
                <a:gd name="connsiteX15" fmla="*/ 989 w 9809"/>
                <a:gd name="connsiteY15" fmla="*/ 4553 h 9786"/>
                <a:gd name="connsiteX16" fmla="*/ 1066 w 9809"/>
                <a:gd name="connsiteY16" fmla="*/ 4944 h 9786"/>
                <a:gd name="connsiteX17" fmla="*/ 1182 w 9809"/>
                <a:gd name="connsiteY17" fmla="*/ 4914 h 9786"/>
                <a:gd name="connsiteX18" fmla="*/ 1259 w 9809"/>
                <a:gd name="connsiteY18" fmla="*/ 5125 h 9786"/>
                <a:gd name="connsiteX19" fmla="*/ 1799 w 9809"/>
                <a:gd name="connsiteY19" fmla="*/ 5335 h 9786"/>
                <a:gd name="connsiteX20" fmla="*/ 2379 w 9809"/>
                <a:gd name="connsiteY20" fmla="*/ 5575 h 9786"/>
                <a:gd name="connsiteX21" fmla="*/ 2726 w 9809"/>
                <a:gd name="connsiteY21" fmla="*/ 5696 h 9786"/>
                <a:gd name="connsiteX22" fmla="*/ 3074 w 9809"/>
                <a:gd name="connsiteY22" fmla="*/ 5936 h 9786"/>
                <a:gd name="connsiteX23" fmla="*/ 2803 w 9809"/>
                <a:gd name="connsiteY23" fmla="*/ 6387 h 9786"/>
                <a:gd name="connsiteX24" fmla="*/ 3228 w 9809"/>
                <a:gd name="connsiteY24" fmla="*/ 6838 h 9786"/>
                <a:gd name="connsiteX25" fmla="*/ 3537 w 9809"/>
                <a:gd name="connsiteY25" fmla="*/ 7139 h 9786"/>
                <a:gd name="connsiteX26" fmla="*/ 4000 w 9809"/>
                <a:gd name="connsiteY26" fmla="*/ 7559 h 9786"/>
                <a:gd name="connsiteX27" fmla="*/ 3537 w 9809"/>
                <a:gd name="connsiteY27" fmla="*/ 8371 h 9786"/>
                <a:gd name="connsiteX28" fmla="*/ 3151 w 9809"/>
                <a:gd name="connsiteY28" fmla="*/ 8581 h 9786"/>
                <a:gd name="connsiteX29" fmla="*/ 3691 w 9809"/>
                <a:gd name="connsiteY29" fmla="*/ 8762 h 9786"/>
                <a:gd name="connsiteX30" fmla="*/ 4155 w 9809"/>
                <a:gd name="connsiteY30" fmla="*/ 9032 h 9786"/>
                <a:gd name="connsiteX31" fmla="*/ 4811 w 9809"/>
                <a:gd name="connsiteY31" fmla="*/ 9453 h 9786"/>
                <a:gd name="connsiteX32" fmla="*/ 5660 w 9809"/>
                <a:gd name="connsiteY32" fmla="*/ 9393 h 9786"/>
                <a:gd name="connsiteX33" fmla="*/ 5969 w 9809"/>
                <a:gd name="connsiteY33" fmla="*/ 9333 h 9786"/>
                <a:gd name="connsiteX34" fmla="*/ 6548 w 9809"/>
                <a:gd name="connsiteY34" fmla="*/ 9333 h 9786"/>
                <a:gd name="connsiteX35" fmla="*/ 7050 w 9809"/>
                <a:gd name="connsiteY35" fmla="*/ 9724 h 9786"/>
                <a:gd name="connsiteX36" fmla="*/ 7436 w 9809"/>
                <a:gd name="connsiteY36" fmla="*/ 9754 h 9786"/>
                <a:gd name="connsiteX37" fmla="*/ 8016 w 9809"/>
                <a:gd name="connsiteY37" fmla="*/ 9784 h 9786"/>
                <a:gd name="connsiteX38" fmla="*/ 8363 w 9809"/>
                <a:gd name="connsiteY38" fmla="*/ 9694 h 9786"/>
                <a:gd name="connsiteX39" fmla="*/ 8209 w 9809"/>
                <a:gd name="connsiteY39" fmla="*/ 9273 h 9786"/>
                <a:gd name="connsiteX40" fmla="*/ 8170 w 9809"/>
                <a:gd name="connsiteY40" fmla="*/ 9002 h 9786"/>
                <a:gd name="connsiteX41" fmla="*/ 8556 w 9809"/>
                <a:gd name="connsiteY41" fmla="*/ 8521 h 9786"/>
                <a:gd name="connsiteX42" fmla="*/ 8788 w 9809"/>
                <a:gd name="connsiteY42" fmla="*/ 8191 h 9786"/>
                <a:gd name="connsiteX43" fmla="*/ 9560 w 9809"/>
                <a:gd name="connsiteY43" fmla="*/ 7800 h 9786"/>
                <a:gd name="connsiteX44" fmla="*/ 9792 w 9809"/>
                <a:gd name="connsiteY44" fmla="*/ 7559 h 9786"/>
                <a:gd name="connsiteX45" fmla="*/ 9483 w 9809"/>
                <a:gd name="connsiteY45" fmla="*/ 7319 h 9786"/>
                <a:gd name="connsiteX46" fmla="*/ 9251 w 9809"/>
                <a:gd name="connsiteY46" fmla="*/ 7139 h 9786"/>
                <a:gd name="connsiteX47" fmla="*/ 9135 w 9809"/>
                <a:gd name="connsiteY47" fmla="*/ 7048 h 9786"/>
                <a:gd name="connsiteX48" fmla="*/ 8904 w 9809"/>
                <a:gd name="connsiteY48" fmla="*/ 6688 h 9786"/>
                <a:gd name="connsiteX49" fmla="*/ 8518 w 9809"/>
                <a:gd name="connsiteY49" fmla="*/ 6507 h 9786"/>
                <a:gd name="connsiteX50" fmla="*/ 8402 w 9809"/>
                <a:gd name="connsiteY50" fmla="*/ 6267 h 9786"/>
                <a:gd name="connsiteX51" fmla="*/ 8209 w 9809"/>
                <a:gd name="connsiteY51" fmla="*/ 5996 h 9786"/>
                <a:gd name="connsiteX52" fmla="*/ 7745 w 9809"/>
                <a:gd name="connsiteY52" fmla="*/ 5696 h 9786"/>
                <a:gd name="connsiteX53" fmla="*/ 7475 w 9809"/>
                <a:gd name="connsiteY53" fmla="*/ 5365 h 9786"/>
                <a:gd name="connsiteX54" fmla="*/ 7166 w 9809"/>
                <a:gd name="connsiteY54" fmla="*/ 4854 h 9786"/>
                <a:gd name="connsiteX55" fmla="*/ 6857 w 9809"/>
                <a:gd name="connsiteY55" fmla="*/ 4403 h 9786"/>
                <a:gd name="connsiteX56" fmla="*/ 6664 w 9809"/>
                <a:gd name="connsiteY56" fmla="*/ 3381 h 9786"/>
                <a:gd name="connsiteX57" fmla="*/ 6240 w 9809"/>
                <a:gd name="connsiteY57" fmla="*/ 2960 h 9786"/>
                <a:gd name="connsiteX58" fmla="*/ 6201 w 9809"/>
                <a:gd name="connsiteY58" fmla="*/ 2389 h 9786"/>
                <a:gd name="connsiteX59" fmla="*/ 6355 w 9809"/>
                <a:gd name="connsiteY59" fmla="*/ 1878 h 9786"/>
                <a:gd name="connsiteX60" fmla="*/ 6278 w 9809"/>
                <a:gd name="connsiteY60" fmla="*/ 1638 h 9786"/>
                <a:gd name="connsiteX61" fmla="*/ 5853 w 9809"/>
                <a:gd name="connsiteY61" fmla="*/ 1397 h 9786"/>
                <a:gd name="connsiteX62" fmla="*/ 5545 w 9809"/>
                <a:gd name="connsiteY62" fmla="*/ 1277 h 9786"/>
                <a:gd name="connsiteX63" fmla="*/ 5043 w 9809"/>
                <a:gd name="connsiteY63" fmla="*/ 1187 h 9786"/>
                <a:gd name="connsiteX64" fmla="*/ 4811 w 9809"/>
                <a:gd name="connsiteY64" fmla="*/ 826 h 9786"/>
                <a:gd name="connsiteX65" fmla="*/ 4541 w 9809"/>
                <a:gd name="connsiteY65" fmla="*/ 495 h 9786"/>
                <a:gd name="connsiteX66" fmla="*/ 4618 w 9809"/>
                <a:gd name="connsiteY66" fmla="*/ 44 h 9786"/>
                <a:gd name="connsiteX67" fmla="*/ 3846 w 9809"/>
                <a:gd name="connsiteY67" fmla="*/ 375 h 9786"/>
                <a:gd name="connsiteX68" fmla="*/ 2456 w 9809"/>
                <a:gd name="connsiteY68" fmla="*/ 225 h 9786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00" h="10000">
                  <a:moveTo>
                    <a:pt x="2504" y="230"/>
                  </a:moveTo>
                  <a:cubicBezTo>
                    <a:pt x="2596" y="670"/>
                    <a:pt x="2701" y="629"/>
                    <a:pt x="2582" y="1120"/>
                  </a:cubicBezTo>
                  <a:cubicBezTo>
                    <a:pt x="2609" y="1366"/>
                    <a:pt x="2464" y="1428"/>
                    <a:pt x="2661" y="1674"/>
                  </a:cubicBezTo>
                  <a:cubicBezTo>
                    <a:pt x="2648" y="1827"/>
                    <a:pt x="2529" y="1919"/>
                    <a:pt x="2504" y="2072"/>
                  </a:cubicBezTo>
                  <a:cubicBezTo>
                    <a:pt x="2307" y="2349"/>
                    <a:pt x="2189" y="2462"/>
                    <a:pt x="1992" y="2564"/>
                  </a:cubicBezTo>
                  <a:cubicBezTo>
                    <a:pt x="1939" y="2790"/>
                    <a:pt x="2071" y="3158"/>
                    <a:pt x="1756" y="3240"/>
                  </a:cubicBezTo>
                  <a:cubicBezTo>
                    <a:pt x="1270" y="3179"/>
                    <a:pt x="1612" y="3127"/>
                    <a:pt x="1362" y="2933"/>
                  </a:cubicBezTo>
                  <a:cubicBezTo>
                    <a:pt x="1152" y="2769"/>
                    <a:pt x="903" y="2728"/>
                    <a:pt x="614" y="2688"/>
                  </a:cubicBezTo>
                  <a:cubicBezTo>
                    <a:pt x="548" y="2708"/>
                    <a:pt x="286" y="2759"/>
                    <a:pt x="260" y="2810"/>
                  </a:cubicBezTo>
                  <a:cubicBezTo>
                    <a:pt x="207" y="2933"/>
                    <a:pt x="325" y="3251"/>
                    <a:pt x="417" y="3363"/>
                  </a:cubicBezTo>
                  <a:cubicBezTo>
                    <a:pt x="391" y="3424"/>
                    <a:pt x="365" y="3486"/>
                    <a:pt x="338" y="3547"/>
                  </a:cubicBezTo>
                  <a:cubicBezTo>
                    <a:pt x="312" y="3618"/>
                    <a:pt x="103" y="3670"/>
                    <a:pt x="103" y="3670"/>
                  </a:cubicBezTo>
                  <a:cubicBezTo>
                    <a:pt x="63" y="3854"/>
                    <a:pt x="-147" y="4326"/>
                    <a:pt x="181" y="4407"/>
                  </a:cubicBezTo>
                  <a:cubicBezTo>
                    <a:pt x="1034" y="4356"/>
                    <a:pt x="365" y="4377"/>
                    <a:pt x="850" y="4254"/>
                  </a:cubicBezTo>
                  <a:cubicBezTo>
                    <a:pt x="1047" y="4130"/>
                    <a:pt x="1165" y="4223"/>
                    <a:pt x="1244" y="4377"/>
                  </a:cubicBezTo>
                  <a:cubicBezTo>
                    <a:pt x="1270" y="4438"/>
                    <a:pt x="1034" y="4540"/>
                    <a:pt x="1008" y="4653"/>
                  </a:cubicBezTo>
                  <a:cubicBezTo>
                    <a:pt x="982" y="4766"/>
                    <a:pt x="1060" y="4991"/>
                    <a:pt x="1087" y="5052"/>
                  </a:cubicBezTo>
                  <a:cubicBezTo>
                    <a:pt x="1125" y="5042"/>
                    <a:pt x="1165" y="5011"/>
                    <a:pt x="1205" y="5021"/>
                  </a:cubicBezTo>
                  <a:cubicBezTo>
                    <a:pt x="1297" y="5052"/>
                    <a:pt x="1244" y="5165"/>
                    <a:pt x="1284" y="5237"/>
                  </a:cubicBezTo>
                  <a:cubicBezTo>
                    <a:pt x="1336" y="5329"/>
                    <a:pt x="1729" y="5390"/>
                    <a:pt x="1834" y="5452"/>
                  </a:cubicBezTo>
                  <a:cubicBezTo>
                    <a:pt x="2097" y="5615"/>
                    <a:pt x="2124" y="5585"/>
                    <a:pt x="2425" y="5697"/>
                  </a:cubicBezTo>
                  <a:cubicBezTo>
                    <a:pt x="2504" y="5729"/>
                    <a:pt x="2701" y="5790"/>
                    <a:pt x="2779" y="5821"/>
                  </a:cubicBezTo>
                  <a:cubicBezTo>
                    <a:pt x="2858" y="5851"/>
                    <a:pt x="3291" y="5913"/>
                    <a:pt x="3134" y="6066"/>
                  </a:cubicBezTo>
                  <a:cubicBezTo>
                    <a:pt x="2897" y="6404"/>
                    <a:pt x="2897" y="6404"/>
                    <a:pt x="2858" y="6527"/>
                  </a:cubicBezTo>
                  <a:cubicBezTo>
                    <a:pt x="2871" y="6753"/>
                    <a:pt x="3054" y="6834"/>
                    <a:pt x="3291" y="6988"/>
                  </a:cubicBezTo>
                  <a:cubicBezTo>
                    <a:pt x="3698" y="7182"/>
                    <a:pt x="3331" y="7080"/>
                    <a:pt x="3606" y="7295"/>
                  </a:cubicBezTo>
                  <a:cubicBezTo>
                    <a:pt x="3960" y="7574"/>
                    <a:pt x="4158" y="7593"/>
                    <a:pt x="4078" y="7600"/>
                  </a:cubicBezTo>
                  <a:cubicBezTo>
                    <a:pt x="3921" y="7969"/>
                    <a:pt x="4170" y="8442"/>
                    <a:pt x="3606" y="8554"/>
                  </a:cubicBezTo>
                  <a:cubicBezTo>
                    <a:pt x="3436" y="8748"/>
                    <a:pt x="3514" y="8687"/>
                    <a:pt x="3212" y="8769"/>
                  </a:cubicBezTo>
                  <a:cubicBezTo>
                    <a:pt x="3317" y="8933"/>
                    <a:pt x="3579" y="8862"/>
                    <a:pt x="3763" y="8954"/>
                  </a:cubicBezTo>
                  <a:cubicBezTo>
                    <a:pt x="3921" y="9127"/>
                    <a:pt x="3973" y="9199"/>
                    <a:pt x="4236" y="9230"/>
                  </a:cubicBezTo>
                  <a:cubicBezTo>
                    <a:pt x="4511" y="9384"/>
                    <a:pt x="4301" y="9619"/>
                    <a:pt x="4905" y="9660"/>
                  </a:cubicBezTo>
                  <a:cubicBezTo>
                    <a:pt x="5338" y="9660"/>
                    <a:pt x="4891" y="9762"/>
                    <a:pt x="5770" y="9598"/>
                  </a:cubicBezTo>
                  <a:cubicBezTo>
                    <a:pt x="5967" y="9578"/>
                    <a:pt x="5967" y="9558"/>
                    <a:pt x="6085" y="9537"/>
                  </a:cubicBezTo>
                  <a:cubicBezTo>
                    <a:pt x="6322" y="9476"/>
                    <a:pt x="6492" y="9476"/>
                    <a:pt x="6676" y="9537"/>
                  </a:cubicBezTo>
                  <a:cubicBezTo>
                    <a:pt x="6860" y="9598"/>
                    <a:pt x="7070" y="9752"/>
                    <a:pt x="7187" y="9937"/>
                  </a:cubicBezTo>
                  <a:cubicBezTo>
                    <a:pt x="7319" y="9967"/>
                    <a:pt x="7450" y="9957"/>
                    <a:pt x="7581" y="9967"/>
                  </a:cubicBezTo>
                  <a:cubicBezTo>
                    <a:pt x="7778" y="10069"/>
                    <a:pt x="7975" y="9896"/>
                    <a:pt x="8172" y="9998"/>
                  </a:cubicBezTo>
                  <a:cubicBezTo>
                    <a:pt x="8316" y="9978"/>
                    <a:pt x="8499" y="9978"/>
                    <a:pt x="8526" y="9906"/>
                  </a:cubicBezTo>
                  <a:cubicBezTo>
                    <a:pt x="8486" y="9803"/>
                    <a:pt x="8408" y="9578"/>
                    <a:pt x="8369" y="9476"/>
                  </a:cubicBezTo>
                  <a:cubicBezTo>
                    <a:pt x="8408" y="9015"/>
                    <a:pt x="8264" y="9312"/>
                    <a:pt x="8329" y="9199"/>
                  </a:cubicBezTo>
                  <a:cubicBezTo>
                    <a:pt x="8342" y="9189"/>
                    <a:pt x="8657" y="8738"/>
                    <a:pt x="8723" y="8707"/>
                  </a:cubicBezTo>
                  <a:cubicBezTo>
                    <a:pt x="8867" y="8544"/>
                    <a:pt x="9182" y="8483"/>
                    <a:pt x="8959" y="8370"/>
                  </a:cubicBezTo>
                  <a:cubicBezTo>
                    <a:pt x="9393" y="8184"/>
                    <a:pt x="9274" y="8093"/>
                    <a:pt x="9746" y="7971"/>
                  </a:cubicBezTo>
                  <a:cubicBezTo>
                    <a:pt x="10021" y="7940"/>
                    <a:pt x="9641" y="7765"/>
                    <a:pt x="9983" y="7724"/>
                  </a:cubicBezTo>
                  <a:cubicBezTo>
                    <a:pt x="10048" y="7438"/>
                    <a:pt x="9930" y="7663"/>
                    <a:pt x="9668" y="7479"/>
                  </a:cubicBezTo>
                  <a:lnTo>
                    <a:pt x="9431" y="7295"/>
                  </a:lnTo>
                  <a:cubicBezTo>
                    <a:pt x="9391" y="7264"/>
                    <a:pt x="9313" y="7202"/>
                    <a:pt x="9313" y="7202"/>
                  </a:cubicBezTo>
                  <a:cubicBezTo>
                    <a:pt x="9274" y="7110"/>
                    <a:pt x="9169" y="6926"/>
                    <a:pt x="9077" y="6834"/>
                  </a:cubicBezTo>
                  <a:cubicBezTo>
                    <a:pt x="8986" y="6741"/>
                    <a:pt x="8828" y="6660"/>
                    <a:pt x="8684" y="6649"/>
                  </a:cubicBezTo>
                  <a:cubicBezTo>
                    <a:pt x="8539" y="6568"/>
                    <a:pt x="8513" y="6537"/>
                    <a:pt x="8566" y="6404"/>
                  </a:cubicBezTo>
                  <a:cubicBezTo>
                    <a:pt x="8526" y="6302"/>
                    <a:pt x="8369" y="6127"/>
                    <a:pt x="8369" y="6127"/>
                  </a:cubicBezTo>
                  <a:cubicBezTo>
                    <a:pt x="8172" y="5974"/>
                    <a:pt x="8132" y="5943"/>
                    <a:pt x="7896" y="5821"/>
                  </a:cubicBezTo>
                  <a:cubicBezTo>
                    <a:pt x="7831" y="5676"/>
                    <a:pt x="7817" y="5533"/>
                    <a:pt x="7621" y="5482"/>
                  </a:cubicBezTo>
                  <a:cubicBezTo>
                    <a:pt x="7464" y="5360"/>
                    <a:pt x="7424" y="5124"/>
                    <a:pt x="7306" y="4960"/>
                  </a:cubicBezTo>
                  <a:cubicBezTo>
                    <a:pt x="7227" y="4858"/>
                    <a:pt x="6991" y="4499"/>
                    <a:pt x="6991" y="4499"/>
                  </a:cubicBezTo>
                  <a:cubicBezTo>
                    <a:pt x="6925" y="4130"/>
                    <a:pt x="6939" y="3803"/>
                    <a:pt x="6794" y="3455"/>
                  </a:cubicBezTo>
                  <a:cubicBezTo>
                    <a:pt x="6676" y="3179"/>
                    <a:pt x="6847" y="3086"/>
                    <a:pt x="6362" y="3025"/>
                  </a:cubicBezTo>
                  <a:cubicBezTo>
                    <a:pt x="6190" y="2892"/>
                    <a:pt x="6190" y="2584"/>
                    <a:pt x="6322" y="2441"/>
                  </a:cubicBezTo>
                  <a:cubicBezTo>
                    <a:pt x="6440" y="1970"/>
                    <a:pt x="6558" y="2790"/>
                    <a:pt x="6479" y="1919"/>
                  </a:cubicBezTo>
                  <a:cubicBezTo>
                    <a:pt x="6479" y="1878"/>
                    <a:pt x="6440" y="1704"/>
                    <a:pt x="6400" y="1674"/>
                  </a:cubicBezTo>
                  <a:cubicBezTo>
                    <a:pt x="6282" y="1601"/>
                    <a:pt x="6112" y="1468"/>
                    <a:pt x="5967" y="1428"/>
                  </a:cubicBezTo>
                  <a:cubicBezTo>
                    <a:pt x="5875" y="1315"/>
                    <a:pt x="5823" y="1346"/>
                    <a:pt x="5653" y="1305"/>
                  </a:cubicBezTo>
                  <a:cubicBezTo>
                    <a:pt x="5521" y="1284"/>
                    <a:pt x="5233" y="1244"/>
                    <a:pt x="5141" y="1213"/>
                  </a:cubicBezTo>
                  <a:cubicBezTo>
                    <a:pt x="5023" y="1162"/>
                    <a:pt x="5010" y="977"/>
                    <a:pt x="4905" y="844"/>
                  </a:cubicBezTo>
                  <a:cubicBezTo>
                    <a:pt x="4681" y="577"/>
                    <a:pt x="5023" y="567"/>
                    <a:pt x="4629" y="506"/>
                  </a:cubicBezTo>
                  <a:cubicBezTo>
                    <a:pt x="4708" y="353"/>
                    <a:pt x="4668" y="14"/>
                    <a:pt x="4708" y="45"/>
                  </a:cubicBezTo>
                  <a:cubicBezTo>
                    <a:pt x="4341" y="-149"/>
                    <a:pt x="4118" y="353"/>
                    <a:pt x="3921" y="383"/>
                  </a:cubicBezTo>
                  <a:cubicBezTo>
                    <a:pt x="3488" y="353"/>
                    <a:pt x="2936" y="332"/>
                    <a:pt x="2504" y="230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-2432529" y="616898"/>
              <a:ext cx="316274" cy="309254"/>
            </a:xfrm>
            <a:custGeom>
              <a:avLst/>
              <a:gdLst>
                <a:gd name="T0" fmla="*/ 411 w 593"/>
                <a:gd name="T1" fmla="*/ 462 h 502"/>
                <a:gd name="T2" fmla="*/ 366 w 593"/>
                <a:gd name="T3" fmla="*/ 453 h 502"/>
                <a:gd name="T4" fmla="*/ 303 w 593"/>
                <a:gd name="T5" fmla="*/ 429 h 502"/>
                <a:gd name="T6" fmla="*/ 270 w 593"/>
                <a:gd name="T7" fmla="*/ 417 h 502"/>
                <a:gd name="T8" fmla="*/ 240 w 593"/>
                <a:gd name="T9" fmla="*/ 402 h 502"/>
                <a:gd name="T10" fmla="*/ 201 w 593"/>
                <a:gd name="T11" fmla="*/ 420 h 502"/>
                <a:gd name="T12" fmla="*/ 174 w 593"/>
                <a:gd name="T13" fmla="*/ 435 h 502"/>
                <a:gd name="T14" fmla="*/ 147 w 593"/>
                <a:gd name="T15" fmla="*/ 456 h 502"/>
                <a:gd name="T16" fmla="*/ 111 w 593"/>
                <a:gd name="T17" fmla="*/ 489 h 502"/>
                <a:gd name="T18" fmla="*/ 93 w 593"/>
                <a:gd name="T19" fmla="*/ 462 h 502"/>
                <a:gd name="T20" fmla="*/ 81 w 593"/>
                <a:gd name="T21" fmla="*/ 420 h 502"/>
                <a:gd name="T22" fmla="*/ 60 w 593"/>
                <a:gd name="T23" fmla="*/ 378 h 502"/>
                <a:gd name="T24" fmla="*/ 57 w 593"/>
                <a:gd name="T25" fmla="*/ 330 h 502"/>
                <a:gd name="T26" fmla="*/ 93 w 593"/>
                <a:gd name="T27" fmla="*/ 318 h 502"/>
                <a:gd name="T28" fmla="*/ 90 w 593"/>
                <a:gd name="T29" fmla="*/ 252 h 502"/>
                <a:gd name="T30" fmla="*/ 69 w 593"/>
                <a:gd name="T31" fmla="*/ 204 h 502"/>
                <a:gd name="T32" fmla="*/ 15 w 593"/>
                <a:gd name="T33" fmla="*/ 246 h 502"/>
                <a:gd name="T34" fmla="*/ 0 w 593"/>
                <a:gd name="T35" fmla="*/ 177 h 502"/>
                <a:gd name="T36" fmla="*/ 63 w 593"/>
                <a:gd name="T37" fmla="*/ 168 h 502"/>
                <a:gd name="T38" fmla="*/ 123 w 593"/>
                <a:gd name="T39" fmla="*/ 153 h 502"/>
                <a:gd name="T40" fmla="*/ 123 w 593"/>
                <a:gd name="T41" fmla="*/ 102 h 502"/>
                <a:gd name="T42" fmla="*/ 93 w 593"/>
                <a:gd name="T43" fmla="*/ 39 h 502"/>
                <a:gd name="T44" fmla="*/ 129 w 593"/>
                <a:gd name="T45" fmla="*/ 33 h 502"/>
                <a:gd name="T46" fmla="*/ 147 w 593"/>
                <a:gd name="T47" fmla="*/ 48 h 502"/>
                <a:gd name="T48" fmla="*/ 192 w 593"/>
                <a:gd name="T49" fmla="*/ 18 h 502"/>
                <a:gd name="T50" fmla="*/ 258 w 593"/>
                <a:gd name="T51" fmla="*/ 18 h 502"/>
                <a:gd name="T52" fmla="*/ 309 w 593"/>
                <a:gd name="T53" fmla="*/ 24 h 502"/>
                <a:gd name="T54" fmla="*/ 336 w 593"/>
                <a:gd name="T55" fmla="*/ 21 h 502"/>
                <a:gd name="T56" fmla="*/ 357 w 593"/>
                <a:gd name="T57" fmla="*/ 24 h 502"/>
                <a:gd name="T58" fmla="*/ 387 w 593"/>
                <a:gd name="T59" fmla="*/ 48 h 502"/>
                <a:gd name="T60" fmla="*/ 408 w 593"/>
                <a:gd name="T61" fmla="*/ 87 h 502"/>
                <a:gd name="T62" fmla="*/ 438 w 593"/>
                <a:gd name="T63" fmla="*/ 78 h 502"/>
                <a:gd name="T64" fmla="*/ 456 w 593"/>
                <a:gd name="T65" fmla="*/ 48 h 502"/>
                <a:gd name="T66" fmla="*/ 492 w 593"/>
                <a:gd name="T67" fmla="*/ 36 h 502"/>
                <a:gd name="T68" fmla="*/ 516 w 593"/>
                <a:gd name="T69" fmla="*/ 48 h 502"/>
                <a:gd name="T70" fmla="*/ 546 w 593"/>
                <a:gd name="T71" fmla="*/ 78 h 502"/>
                <a:gd name="T72" fmla="*/ 543 w 593"/>
                <a:gd name="T73" fmla="*/ 102 h 502"/>
                <a:gd name="T74" fmla="*/ 588 w 593"/>
                <a:gd name="T75" fmla="*/ 150 h 502"/>
                <a:gd name="T76" fmla="*/ 579 w 593"/>
                <a:gd name="T77" fmla="*/ 162 h 502"/>
                <a:gd name="T78" fmla="*/ 573 w 593"/>
                <a:gd name="T79" fmla="*/ 195 h 502"/>
                <a:gd name="T80" fmla="*/ 549 w 593"/>
                <a:gd name="T81" fmla="*/ 210 h 502"/>
                <a:gd name="T82" fmla="*/ 522 w 593"/>
                <a:gd name="T83" fmla="*/ 228 h 502"/>
                <a:gd name="T84" fmla="*/ 561 w 593"/>
                <a:gd name="T85" fmla="*/ 270 h 502"/>
                <a:gd name="T86" fmla="*/ 573 w 593"/>
                <a:gd name="T87" fmla="*/ 306 h 502"/>
                <a:gd name="T88" fmla="*/ 549 w 593"/>
                <a:gd name="T89" fmla="*/ 387 h 502"/>
                <a:gd name="T90" fmla="*/ 522 w 593"/>
                <a:gd name="T91" fmla="*/ 426 h 502"/>
                <a:gd name="T92" fmla="*/ 471 w 593"/>
                <a:gd name="T93" fmla="*/ 444 h 502"/>
                <a:gd name="T94" fmla="*/ 444 w 593"/>
                <a:gd name="T95" fmla="*/ 456 h 502"/>
                <a:gd name="T96" fmla="*/ 411 w 593"/>
                <a:gd name="T9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3" h="502">
                  <a:moveTo>
                    <a:pt x="411" y="462"/>
                  </a:moveTo>
                  <a:cubicBezTo>
                    <a:pt x="397" y="463"/>
                    <a:pt x="380" y="454"/>
                    <a:pt x="366" y="453"/>
                  </a:cubicBezTo>
                  <a:cubicBezTo>
                    <a:pt x="358" y="428"/>
                    <a:pt x="325" y="431"/>
                    <a:pt x="303" y="429"/>
                  </a:cubicBezTo>
                  <a:cubicBezTo>
                    <a:pt x="278" y="417"/>
                    <a:pt x="311" y="425"/>
                    <a:pt x="270" y="417"/>
                  </a:cubicBezTo>
                  <a:cubicBezTo>
                    <a:pt x="264" y="416"/>
                    <a:pt x="240" y="402"/>
                    <a:pt x="240" y="402"/>
                  </a:cubicBezTo>
                  <a:cubicBezTo>
                    <a:pt x="226" y="407"/>
                    <a:pt x="215" y="414"/>
                    <a:pt x="201" y="420"/>
                  </a:cubicBezTo>
                  <a:cubicBezTo>
                    <a:pt x="190" y="425"/>
                    <a:pt x="182" y="428"/>
                    <a:pt x="174" y="435"/>
                  </a:cubicBezTo>
                  <a:cubicBezTo>
                    <a:pt x="165" y="441"/>
                    <a:pt x="155" y="449"/>
                    <a:pt x="147" y="456"/>
                  </a:cubicBezTo>
                  <a:cubicBezTo>
                    <a:pt x="129" y="483"/>
                    <a:pt x="123" y="471"/>
                    <a:pt x="111" y="489"/>
                  </a:cubicBezTo>
                  <a:cubicBezTo>
                    <a:pt x="92" y="502"/>
                    <a:pt x="108" y="474"/>
                    <a:pt x="93" y="462"/>
                  </a:cubicBezTo>
                  <a:cubicBezTo>
                    <a:pt x="91" y="446"/>
                    <a:pt x="97" y="425"/>
                    <a:pt x="81" y="420"/>
                  </a:cubicBezTo>
                  <a:cubicBezTo>
                    <a:pt x="73" y="408"/>
                    <a:pt x="70" y="388"/>
                    <a:pt x="60" y="378"/>
                  </a:cubicBezTo>
                  <a:cubicBezTo>
                    <a:pt x="62" y="366"/>
                    <a:pt x="43" y="335"/>
                    <a:pt x="57" y="330"/>
                  </a:cubicBezTo>
                  <a:cubicBezTo>
                    <a:pt x="65" y="327"/>
                    <a:pt x="93" y="318"/>
                    <a:pt x="93" y="318"/>
                  </a:cubicBezTo>
                  <a:cubicBezTo>
                    <a:pt x="90" y="285"/>
                    <a:pt x="79" y="285"/>
                    <a:pt x="90" y="252"/>
                  </a:cubicBezTo>
                  <a:cubicBezTo>
                    <a:pt x="48" y="234"/>
                    <a:pt x="88" y="214"/>
                    <a:pt x="69" y="204"/>
                  </a:cubicBezTo>
                  <a:cubicBezTo>
                    <a:pt x="33" y="213"/>
                    <a:pt x="27" y="242"/>
                    <a:pt x="15" y="246"/>
                  </a:cubicBezTo>
                  <a:cubicBezTo>
                    <a:pt x="12" y="216"/>
                    <a:pt x="0" y="213"/>
                    <a:pt x="0" y="177"/>
                  </a:cubicBezTo>
                  <a:cubicBezTo>
                    <a:pt x="9" y="164"/>
                    <a:pt x="39" y="177"/>
                    <a:pt x="63" y="168"/>
                  </a:cubicBezTo>
                  <a:cubicBezTo>
                    <a:pt x="90" y="162"/>
                    <a:pt x="102" y="160"/>
                    <a:pt x="123" y="153"/>
                  </a:cubicBezTo>
                  <a:cubicBezTo>
                    <a:pt x="129" y="129"/>
                    <a:pt x="116" y="122"/>
                    <a:pt x="123" y="102"/>
                  </a:cubicBezTo>
                  <a:cubicBezTo>
                    <a:pt x="120" y="73"/>
                    <a:pt x="108" y="63"/>
                    <a:pt x="93" y="39"/>
                  </a:cubicBezTo>
                  <a:cubicBezTo>
                    <a:pt x="140" y="44"/>
                    <a:pt x="111" y="39"/>
                    <a:pt x="129" y="33"/>
                  </a:cubicBezTo>
                  <a:cubicBezTo>
                    <a:pt x="144" y="48"/>
                    <a:pt x="127" y="44"/>
                    <a:pt x="147" y="48"/>
                  </a:cubicBezTo>
                  <a:cubicBezTo>
                    <a:pt x="189" y="42"/>
                    <a:pt x="199" y="59"/>
                    <a:pt x="192" y="18"/>
                  </a:cubicBezTo>
                  <a:cubicBezTo>
                    <a:pt x="204" y="0"/>
                    <a:pt x="225" y="24"/>
                    <a:pt x="258" y="18"/>
                  </a:cubicBezTo>
                  <a:cubicBezTo>
                    <a:pt x="267" y="31"/>
                    <a:pt x="295" y="20"/>
                    <a:pt x="309" y="24"/>
                  </a:cubicBezTo>
                  <a:cubicBezTo>
                    <a:pt x="337" y="15"/>
                    <a:pt x="300" y="39"/>
                    <a:pt x="336" y="21"/>
                  </a:cubicBezTo>
                  <a:cubicBezTo>
                    <a:pt x="342" y="18"/>
                    <a:pt x="357" y="24"/>
                    <a:pt x="357" y="24"/>
                  </a:cubicBezTo>
                  <a:cubicBezTo>
                    <a:pt x="371" y="27"/>
                    <a:pt x="379" y="36"/>
                    <a:pt x="387" y="48"/>
                  </a:cubicBezTo>
                  <a:cubicBezTo>
                    <a:pt x="396" y="60"/>
                    <a:pt x="399" y="79"/>
                    <a:pt x="408" y="87"/>
                  </a:cubicBezTo>
                  <a:cubicBezTo>
                    <a:pt x="415" y="86"/>
                    <a:pt x="433" y="83"/>
                    <a:pt x="438" y="78"/>
                  </a:cubicBezTo>
                  <a:cubicBezTo>
                    <a:pt x="447" y="69"/>
                    <a:pt x="437" y="54"/>
                    <a:pt x="456" y="48"/>
                  </a:cubicBezTo>
                  <a:cubicBezTo>
                    <a:pt x="465" y="45"/>
                    <a:pt x="483" y="37"/>
                    <a:pt x="492" y="36"/>
                  </a:cubicBezTo>
                  <a:cubicBezTo>
                    <a:pt x="505" y="32"/>
                    <a:pt x="502" y="43"/>
                    <a:pt x="516" y="48"/>
                  </a:cubicBezTo>
                  <a:cubicBezTo>
                    <a:pt x="524" y="65"/>
                    <a:pt x="539" y="61"/>
                    <a:pt x="546" y="78"/>
                  </a:cubicBezTo>
                  <a:cubicBezTo>
                    <a:pt x="549" y="84"/>
                    <a:pt x="543" y="102"/>
                    <a:pt x="543" y="102"/>
                  </a:cubicBezTo>
                  <a:cubicBezTo>
                    <a:pt x="549" y="185"/>
                    <a:pt x="537" y="135"/>
                    <a:pt x="588" y="150"/>
                  </a:cubicBezTo>
                  <a:cubicBezTo>
                    <a:pt x="593" y="152"/>
                    <a:pt x="582" y="158"/>
                    <a:pt x="579" y="162"/>
                  </a:cubicBezTo>
                  <a:cubicBezTo>
                    <a:pt x="575" y="168"/>
                    <a:pt x="573" y="195"/>
                    <a:pt x="573" y="195"/>
                  </a:cubicBezTo>
                  <a:cubicBezTo>
                    <a:pt x="570" y="215"/>
                    <a:pt x="565" y="201"/>
                    <a:pt x="549" y="210"/>
                  </a:cubicBezTo>
                  <a:cubicBezTo>
                    <a:pt x="542" y="218"/>
                    <a:pt x="520" y="218"/>
                    <a:pt x="522" y="228"/>
                  </a:cubicBezTo>
                  <a:cubicBezTo>
                    <a:pt x="526" y="253"/>
                    <a:pt x="535" y="261"/>
                    <a:pt x="561" y="270"/>
                  </a:cubicBezTo>
                  <a:cubicBezTo>
                    <a:pt x="568" y="280"/>
                    <a:pt x="569" y="295"/>
                    <a:pt x="573" y="306"/>
                  </a:cubicBezTo>
                  <a:cubicBezTo>
                    <a:pt x="576" y="357"/>
                    <a:pt x="571" y="357"/>
                    <a:pt x="549" y="387"/>
                  </a:cubicBezTo>
                  <a:cubicBezTo>
                    <a:pt x="543" y="420"/>
                    <a:pt x="535" y="422"/>
                    <a:pt x="522" y="426"/>
                  </a:cubicBezTo>
                  <a:cubicBezTo>
                    <a:pt x="511" y="442"/>
                    <a:pt x="492" y="438"/>
                    <a:pt x="471" y="444"/>
                  </a:cubicBezTo>
                  <a:cubicBezTo>
                    <a:pt x="453" y="450"/>
                    <a:pt x="458" y="451"/>
                    <a:pt x="444" y="456"/>
                  </a:cubicBezTo>
                  <a:cubicBezTo>
                    <a:pt x="435" y="460"/>
                    <a:pt x="423" y="464"/>
                    <a:pt x="411" y="46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-2595817" y="451862"/>
              <a:ext cx="282792" cy="464477"/>
            </a:xfrm>
            <a:custGeom>
              <a:avLst/>
              <a:gdLst>
                <a:gd name="T0" fmla="*/ 414 w 530"/>
                <a:gd name="T1" fmla="*/ 754 h 754"/>
                <a:gd name="T2" fmla="*/ 369 w 530"/>
                <a:gd name="T3" fmla="*/ 724 h 754"/>
                <a:gd name="T4" fmla="*/ 300 w 530"/>
                <a:gd name="T5" fmla="*/ 733 h 754"/>
                <a:gd name="T6" fmla="*/ 252 w 530"/>
                <a:gd name="T7" fmla="*/ 703 h 754"/>
                <a:gd name="T8" fmla="*/ 204 w 530"/>
                <a:gd name="T9" fmla="*/ 667 h 754"/>
                <a:gd name="T10" fmla="*/ 186 w 530"/>
                <a:gd name="T11" fmla="*/ 649 h 754"/>
                <a:gd name="T12" fmla="*/ 168 w 530"/>
                <a:gd name="T13" fmla="*/ 619 h 754"/>
                <a:gd name="T14" fmla="*/ 153 w 530"/>
                <a:gd name="T15" fmla="*/ 574 h 754"/>
                <a:gd name="T16" fmla="*/ 144 w 530"/>
                <a:gd name="T17" fmla="*/ 547 h 754"/>
                <a:gd name="T18" fmla="*/ 141 w 530"/>
                <a:gd name="T19" fmla="*/ 520 h 754"/>
                <a:gd name="T20" fmla="*/ 84 w 530"/>
                <a:gd name="T21" fmla="*/ 475 h 754"/>
                <a:gd name="T22" fmla="*/ 60 w 530"/>
                <a:gd name="T23" fmla="*/ 466 h 754"/>
                <a:gd name="T24" fmla="*/ 42 w 530"/>
                <a:gd name="T25" fmla="*/ 460 h 754"/>
                <a:gd name="T26" fmla="*/ 21 w 530"/>
                <a:gd name="T27" fmla="*/ 436 h 754"/>
                <a:gd name="T28" fmla="*/ 30 w 530"/>
                <a:gd name="T29" fmla="*/ 361 h 754"/>
                <a:gd name="T30" fmla="*/ 66 w 530"/>
                <a:gd name="T31" fmla="*/ 325 h 754"/>
                <a:gd name="T32" fmla="*/ 111 w 530"/>
                <a:gd name="T33" fmla="*/ 292 h 754"/>
                <a:gd name="T34" fmla="*/ 177 w 530"/>
                <a:gd name="T35" fmla="*/ 250 h 754"/>
                <a:gd name="T36" fmla="*/ 264 w 530"/>
                <a:gd name="T37" fmla="*/ 193 h 754"/>
                <a:gd name="T38" fmla="*/ 321 w 530"/>
                <a:gd name="T39" fmla="*/ 154 h 754"/>
                <a:gd name="T40" fmla="*/ 336 w 530"/>
                <a:gd name="T41" fmla="*/ 121 h 754"/>
                <a:gd name="T42" fmla="*/ 303 w 530"/>
                <a:gd name="T43" fmla="*/ 106 h 754"/>
                <a:gd name="T44" fmla="*/ 303 w 530"/>
                <a:gd name="T45" fmla="*/ 70 h 754"/>
                <a:gd name="T46" fmla="*/ 327 w 530"/>
                <a:gd name="T47" fmla="*/ 58 h 754"/>
                <a:gd name="T48" fmla="*/ 384 w 530"/>
                <a:gd name="T49" fmla="*/ 34 h 754"/>
                <a:gd name="T50" fmla="*/ 414 w 530"/>
                <a:gd name="T51" fmla="*/ 22 h 754"/>
                <a:gd name="T52" fmla="*/ 468 w 530"/>
                <a:gd name="T53" fmla="*/ 1 h 754"/>
                <a:gd name="T54" fmla="*/ 438 w 530"/>
                <a:gd name="T55" fmla="*/ 28 h 754"/>
                <a:gd name="T56" fmla="*/ 435 w 530"/>
                <a:gd name="T57" fmla="*/ 85 h 754"/>
                <a:gd name="T58" fmla="*/ 468 w 530"/>
                <a:gd name="T59" fmla="*/ 76 h 754"/>
                <a:gd name="T60" fmla="*/ 462 w 530"/>
                <a:gd name="T61" fmla="*/ 106 h 754"/>
                <a:gd name="T62" fmla="*/ 498 w 530"/>
                <a:gd name="T63" fmla="*/ 139 h 754"/>
                <a:gd name="T64" fmla="*/ 525 w 530"/>
                <a:gd name="T65" fmla="*/ 175 h 754"/>
                <a:gd name="T66" fmla="*/ 522 w 530"/>
                <a:gd name="T67" fmla="*/ 211 h 754"/>
                <a:gd name="T68" fmla="*/ 447 w 530"/>
                <a:gd name="T69" fmla="*/ 196 h 754"/>
                <a:gd name="T70" fmla="*/ 465 w 530"/>
                <a:gd name="T71" fmla="*/ 250 h 754"/>
                <a:gd name="T72" fmla="*/ 447 w 530"/>
                <a:gd name="T73" fmla="*/ 292 h 754"/>
                <a:gd name="T74" fmla="*/ 399 w 530"/>
                <a:gd name="T75" fmla="*/ 298 h 754"/>
                <a:gd name="T76" fmla="*/ 414 w 530"/>
                <a:gd name="T77" fmla="*/ 331 h 754"/>
                <a:gd name="T78" fmla="*/ 426 w 530"/>
                <a:gd name="T79" fmla="*/ 358 h 754"/>
                <a:gd name="T80" fmla="*/ 426 w 530"/>
                <a:gd name="T81" fmla="*/ 415 h 754"/>
                <a:gd name="T82" fmla="*/ 357 w 530"/>
                <a:gd name="T83" fmla="*/ 439 h 754"/>
                <a:gd name="T84" fmla="*/ 306 w 530"/>
                <a:gd name="T85" fmla="*/ 442 h 754"/>
                <a:gd name="T86" fmla="*/ 321 w 530"/>
                <a:gd name="T87" fmla="*/ 517 h 754"/>
                <a:gd name="T88" fmla="*/ 375 w 530"/>
                <a:gd name="T89" fmla="*/ 472 h 754"/>
                <a:gd name="T90" fmla="*/ 396 w 530"/>
                <a:gd name="T91" fmla="*/ 526 h 754"/>
                <a:gd name="T92" fmla="*/ 399 w 530"/>
                <a:gd name="T93" fmla="*/ 589 h 754"/>
                <a:gd name="T94" fmla="*/ 354 w 530"/>
                <a:gd name="T95" fmla="*/ 601 h 754"/>
                <a:gd name="T96" fmla="*/ 384 w 530"/>
                <a:gd name="T97" fmla="*/ 673 h 754"/>
                <a:gd name="T98" fmla="*/ 393 w 530"/>
                <a:gd name="T99" fmla="*/ 694 h 754"/>
                <a:gd name="T100" fmla="*/ 405 w 530"/>
                <a:gd name="T101" fmla="*/ 712 h 754"/>
                <a:gd name="T102" fmla="*/ 414 w 530"/>
                <a:gd name="T103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0" h="754">
                  <a:moveTo>
                    <a:pt x="414" y="754"/>
                  </a:moveTo>
                  <a:cubicBezTo>
                    <a:pt x="396" y="736"/>
                    <a:pt x="390" y="724"/>
                    <a:pt x="369" y="724"/>
                  </a:cubicBezTo>
                  <a:cubicBezTo>
                    <a:pt x="346" y="726"/>
                    <a:pt x="322" y="728"/>
                    <a:pt x="300" y="733"/>
                  </a:cubicBezTo>
                  <a:cubicBezTo>
                    <a:pt x="290" y="731"/>
                    <a:pt x="262" y="710"/>
                    <a:pt x="252" y="703"/>
                  </a:cubicBezTo>
                  <a:cubicBezTo>
                    <a:pt x="233" y="690"/>
                    <a:pt x="226" y="678"/>
                    <a:pt x="204" y="667"/>
                  </a:cubicBezTo>
                  <a:cubicBezTo>
                    <a:pt x="198" y="649"/>
                    <a:pt x="206" y="666"/>
                    <a:pt x="186" y="649"/>
                  </a:cubicBezTo>
                  <a:cubicBezTo>
                    <a:pt x="179" y="643"/>
                    <a:pt x="174" y="627"/>
                    <a:pt x="168" y="619"/>
                  </a:cubicBezTo>
                  <a:cubicBezTo>
                    <a:pt x="163" y="604"/>
                    <a:pt x="157" y="590"/>
                    <a:pt x="153" y="574"/>
                  </a:cubicBezTo>
                  <a:cubicBezTo>
                    <a:pt x="151" y="565"/>
                    <a:pt x="144" y="547"/>
                    <a:pt x="144" y="547"/>
                  </a:cubicBezTo>
                  <a:cubicBezTo>
                    <a:pt x="143" y="538"/>
                    <a:pt x="144" y="529"/>
                    <a:pt x="141" y="520"/>
                  </a:cubicBezTo>
                  <a:cubicBezTo>
                    <a:pt x="123" y="481"/>
                    <a:pt x="100" y="487"/>
                    <a:pt x="84" y="475"/>
                  </a:cubicBezTo>
                  <a:cubicBezTo>
                    <a:pt x="65" y="461"/>
                    <a:pt x="80" y="472"/>
                    <a:pt x="60" y="466"/>
                  </a:cubicBezTo>
                  <a:cubicBezTo>
                    <a:pt x="54" y="464"/>
                    <a:pt x="42" y="460"/>
                    <a:pt x="42" y="460"/>
                  </a:cubicBezTo>
                  <a:cubicBezTo>
                    <a:pt x="28" y="439"/>
                    <a:pt x="36" y="446"/>
                    <a:pt x="21" y="436"/>
                  </a:cubicBezTo>
                  <a:cubicBezTo>
                    <a:pt x="9" y="427"/>
                    <a:pt x="0" y="382"/>
                    <a:pt x="30" y="361"/>
                  </a:cubicBezTo>
                  <a:cubicBezTo>
                    <a:pt x="37" y="343"/>
                    <a:pt x="51" y="343"/>
                    <a:pt x="66" y="325"/>
                  </a:cubicBezTo>
                  <a:cubicBezTo>
                    <a:pt x="76" y="320"/>
                    <a:pt x="100" y="297"/>
                    <a:pt x="111" y="292"/>
                  </a:cubicBezTo>
                  <a:cubicBezTo>
                    <a:pt x="130" y="278"/>
                    <a:pt x="152" y="267"/>
                    <a:pt x="177" y="250"/>
                  </a:cubicBezTo>
                  <a:cubicBezTo>
                    <a:pt x="211" y="227"/>
                    <a:pt x="230" y="216"/>
                    <a:pt x="264" y="193"/>
                  </a:cubicBezTo>
                  <a:cubicBezTo>
                    <a:pt x="287" y="178"/>
                    <a:pt x="290" y="164"/>
                    <a:pt x="321" y="154"/>
                  </a:cubicBezTo>
                  <a:cubicBezTo>
                    <a:pt x="325" y="142"/>
                    <a:pt x="331" y="133"/>
                    <a:pt x="336" y="121"/>
                  </a:cubicBezTo>
                  <a:cubicBezTo>
                    <a:pt x="315" y="109"/>
                    <a:pt x="320" y="109"/>
                    <a:pt x="303" y="106"/>
                  </a:cubicBezTo>
                  <a:cubicBezTo>
                    <a:pt x="300" y="93"/>
                    <a:pt x="296" y="85"/>
                    <a:pt x="303" y="70"/>
                  </a:cubicBezTo>
                  <a:cubicBezTo>
                    <a:pt x="307" y="61"/>
                    <a:pt x="319" y="60"/>
                    <a:pt x="327" y="58"/>
                  </a:cubicBezTo>
                  <a:cubicBezTo>
                    <a:pt x="357" y="58"/>
                    <a:pt x="365" y="43"/>
                    <a:pt x="384" y="34"/>
                  </a:cubicBezTo>
                  <a:cubicBezTo>
                    <a:pt x="395" y="29"/>
                    <a:pt x="402" y="26"/>
                    <a:pt x="414" y="22"/>
                  </a:cubicBezTo>
                  <a:cubicBezTo>
                    <a:pt x="426" y="17"/>
                    <a:pt x="460" y="4"/>
                    <a:pt x="468" y="1"/>
                  </a:cubicBezTo>
                  <a:cubicBezTo>
                    <a:pt x="471" y="0"/>
                    <a:pt x="441" y="28"/>
                    <a:pt x="438" y="28"/>
                  </a:cubicBezTo>
                  <a:cubicBezTo>
                    <a:pt x="435" y="41"/>
                    <a:pt x="426" y="49"/>
                    <a:pt x="435" y="85"/>
                  </a:cubicBezTo>
                  <a:cubicBezTo>
                    <a:pt x="436" y="96"/>
                    <a:pt x="460" y="69"/>
                    <a:pt x="468" y="76"/>
                  </a:cubicBezTo>
                  <a:cubicBezTo>
                    <a:pt x="477" y="84"/>
                    <a:pt x="451" y="101"/>
                    <a:pt x="462" y="106"/>
                  </a:cubicBezTo>
                  <a:cubicBezTo>
                    <a:pt x="475" y="112"/>
                    <a:pt x="485" y="130"/>
                    <a:pt x="498" y="139"/>
                  </a:cubicBezTo>
                  <a:cubicBezTo>
                    <a:pt x="502" y="152"/>
                    <a:pt x="513" y="167"/>
                    <a:pt x="525" y="175"/>
                  </a:cubicBezTo>
                  <a:cubicBezTo>
                    <a:pt x="530" y="191"/>
                    <a:pt x="530" y="196"/>
                    <a:pt x="522" y="211"/>
                  </a:cubicBezTo>
                  <a:cubicBezTo>
                    <a:pt x="490" y="200"/>
                    <a:pt x="483" y="208"/>
                    <a:pt x="447" y="196"/>
                  </a:cubicBezTo>
                  <a:cubicBezTo>
                    <a:pt x="459" y="229"/>
                    <a:pt x="460" y="234"/>
                    <a:pt x="465" y="250"/>
                  </a:cubicBezTo>
                  <a:cubicBezTo>
                    <a:pt x="460" y="266"/>
                    <a:pt x="463" y="289"/>
                    <a:pt x="447" y="292"/>
                  </a:cubicBezTo>
                  <a:cubicBezTo>
                    <a:pt x="426" y="306"/>
                    <a:pt x="405" y="304"/>
                    <a:pt x="399" y="298"/>
                  </a:cubicBezTo>
                  <a:cubicBezTo>
                    <a:pt x="392" y="306"/>
                    <a:pt x="411" y="321"/>
                    <a:pt x="414" y="331"/>
                  </a:cubicBezTo>
                  <a:cubicBezTo>
                    <a:pt x="418" y="338"/>
                    <a:pt x="426" y="358"/>
                    <a:pt x="426" y="358"/>
                  </a:cubicBezTo>
                  <a:cubicBezTo>
                    <a:pt x="425" y="376"/>
                    <a:pt x="429" y="397"/>
                    <a:pt x="426" y="415"/>
                  </a:cubicBezTo>
                  <a:cubicBezTo>
                    <a:pt x="423" y="433"/>
                    <a:pt x="371" y="437"/>
                    <a:pt x="357" y="439"/>
                  </a:cubicBezTo>
                  <a:cubicBezTo>
                    <a:pt x="344" y="448"/>
                    <a:pt x="321" y="439"/>
                    <a:pt x="306" y="442"/>
                  </a:cubicBezTo>
                  <a:cubicBezTo>
                    <a:pt x="303" y="463"/>
                    <a:pt x="312" y="475"/>
                    <a:pt x="321" y="517"/>
                  </a:cubicBezTo>
                  <a:cubicBezTo>
                    <a:pt x="341" y="510"/>
                    <a:pt x="327" y="478"/>
                    <a:pt x="375" y="472"/>
                  </a:cubicBezTo>
                  <a:cubicBezTo>
                    <a:pt x="378" y="499"/>
                    <a:pt x="378" y="520"/>
                    <a:pt x="396" y="526"/>
                  </a:cubicBezTo>
                  <a:cubicBezTo>
                    <a:pt x="396" y="538"/>
                    <a:pt x="390" y="556"/>
                    <a:pt x="399" y="589"/>
                  </a:cubicBezTo>
                  <a:cubicBezTo>
                    <a:pt x="375" y="592"/>
                    <a:pt x="387" y="589"/>
                    <a:pt x="354" y="601"/>
                  </a:cubicBezTo>
                  <a:cubicBezTo>
                    <a:pt x="360" y="640"/>
                    <a:pt x="377" y="658"/>
                    <a:pt x="384" y="673"/>
                  </a:cubicBezTo>
                  <a:cubicBezTo>
                    <a:pt x="406" y="706"/>
                    <a:pt x="374" y="655"/>
                    <a:pt x="393" y="694"/>
                  </a:cubicBezTo>
                  <a:cubicBezTo>
                    <a:pt x="396" y="700"/>
                    <a:pt x="405" y="712"/>
                    <a:pt x="405" y="712"/>
                  </a:cubicBezTo>
                  <a:cubicBezTo>
                    <a:pt x="402" y="751"/>
                    <a:pt x="411" y="733"/>
                    <a:pt x="414" y="754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-2366006" y="424007"/>
              <a:ext cx="329563" cy="285313"/>
            </a:xfrm>
            <a:custGeom>
              <a:avLst/>
              <a:gdLst>
                <a:gd name="T0" fmla="*/ 3 w 636"/>
                <a:gd name="T1" fmla="*/ 93 h 470"/>
                <a:gd name="T2" fmla="*/ 9 w 636"/>
                <a:gd name="T3" fmla="*/ 129 h 470"/>
                <a:gd name="T4" fmla="*/ 66 w 636"/>
                <a:gd name="T5" fmla="*/ 135 h 470"/>
                <a:gd name="T6" fmla="*/ 30 w 636"/>
                <a:gd name="T7" fmla="*/ 147 h 470"/>
                <a:gd name="T8" fmla="*/ 54 w 636"/>
                <a:gd name="T9" fmla="*/ 174 h 470"/>
                <a:gd name="T10" fmla="*/ 90 w 636"/>
                <a:gd name="T11" fmla="*/ 222 h 470"/>
                <a:gd name="T12" fmla="*/ 36 w 636"/>
                <a:gd name="T13" fmla="*/ 255 h 470"/>
                <a:gd name="T14" fmla="*/ 33 w 636"/>
                <a:gd name="T15" fmla="*/ 285 h 470"/>
                <a:gd name="T16" fmla="*/ 33 w 636"/>
                <a:gd name="T17" fmla="*/ 327 h 470"/>
                <a:gd name="T18" fmla="*/ 6 w 636"/>
                <a:gd name="T19" fmla="*/ 348 h 470"/>
                <a:gd name="T20" fmla="*/ 63 w 636"/>
                <a:gd name="T21" fmla="*/ 363 h 470"/>
                <a:gd name="T22" fmla="*/ 75 w 636"/>
                <a:gd name="T23" fmla="*/ 327 h 470"/>
                <a:gd name="T24" fmla="*/ 117 w 636"/>
                <a:gd name="T25" fmla="*/ 336 h 470"/>
                <a:gd name="T26" fmla="*/ 168 w 636"/>
                <a:gd name="T27" fmla="*/ 339 h 470"/>
                <a:gd name="T28" fmla="*/ 237 w 636"/>
                <a:gd name="T29" fmla="*/ 339 h 470"/>
                <a:gd name="T30" fmla="*/ 264 w 636"/>
                <a:gd name="T31" fmla="*/ 366 h 470"/>
                <a:gd name="T32" fmla="*/ 300 w 636"/>
                <a:gd name="T33" fmla="*/ 405 h 470"/>
                <a:gd name="T34" fmla="*/ 318 w 636"/>
                <a:gd name="T35" fmla="*/ 381 h 470"/>
                <a:gd name="T36" fmla="*/ 366 w 636"/>
                <a:gd name="T37" fmla="*/ 357 h 470"/>
                <a:gd name="T38" fmla="*/ 396 w 636"/>
                <a:gd name="T39" fmla="*/ 366 h 470"/>
                <a:gd name="T40" fmla="*/ 414 w 636"/>
                <a:gd name="T41" fmla="*/ 381 h 470"/>
                <a:gd name="T42" fmla="*/ 429 w 636"/>
                <a:gd name="T43" fmla="*/ 396 h 470"/>
                <a:gd name="T44" fmla="*/ 429 w 636"/>
                <a:gd name="T45" fmla="*/ 468 h 470"/>
                <a:gd name="T46" fmla="*/ 465 w 636"/>
                <a:gd name="T47" fmla="*/ 462 h 470"/>
                <a:gd name="T48" fmla="*/ 468 w 636"/>
                <a:gd name="T49" fmla="*/ 441 h 470"/>
                <a:gd name="T50" fmla="*/ 495 w 636"/>
                <a:gd name="T51" fmla="*/ 423 h 470"/>
                <a:gd name="T52" fmla="*/ 513 w 636"/>
                <a:gd name="T53" fmla="*/ 435 h 470"/>
                <a:gd name="T54" fmla="*/ 531 w 636"/>
                <a:gd name="T55" fmla="*/ 429 h 470"/>
                <a:gd name="T56" fmla="*/ 540 w 636"/>
                <a:gd name="T57" fmla="*/ 426 h 470"/>
                <a:gd name="T58" fmla="*/ 561 w 636"/>
                <a:gd name="T59" fmla="*/ 405 h 470"/>
                <a:gd name="T60" fmla="*/ 579 w 636"/>
                <a:gd name="T61" fmla="*/ 393 h 470"/>
                <a:gd name="T62" fmla="*/ 603 w 636"/>
                <a:gd name="T63" fmla="*/ 372 h 470"/>
                <a:gd name="T64" fmla="*/ 603 w 636"/>
                <a:gd name="T65" fmla="*/ 339 h 470"/>
                <a:gd name="T66" fmla="*/ 612 w 636"/>
                <a:gd name="T67" fmla="*/ 315 h 470"/>
                <a:gd name="T68" fmla="*/ 594 w 636"/>
                <a:gd name="T69" fmla="*/ 282 h 470"/>
                <a:gd name="T70" fmla="*/ 606 w 636"/>
                <a:gd name="T71" fmla="*/ 261 h 470"/>
                <a:gd name="T72" fmla="*/ 612 w 636"/>
                <a:gd name="T73" fmla="*/ 132 h 470"/>
                <a:gd name="T74" fmla="*/ 534 w 636"/>
                <a:gd name="T75" fmla="*/ 78 h 470"/>
                <a:gd name="T76" fmla="*/ 504 w 636"/>
                <a:gd name="T77" fmla="*/ 66 h 470"/>
                <a:gd name="T78" fmla="*/ 465 w 636"/>
                <a:gd name="T79" fmla="*/ 69 h 470"/>
                <a:gd name="T80" fmla="*/ 438 w 636"/>
                <a:gd name="T81" fmla="*/ 75 h 470"/>
                <a:gd name="T82" fmla="*/ 417 w 636"/>
                <a:gd name="T83" fmla="*/ 60 h 470"/>
                <a:gd name="T84" fmla="*/ 420 w 636"/>
                <a:gd name="T85" fmla="*/ 33 h 470"/>
                <a:gd name="T86" fmla="*/ 396 w 636"/>
                <a:gd name="T87" fmla="*/ 27 h 470"/>
                <a:gd name="T88" fmla="*/ 375 w 636"/>
                <a:gd name="T89" fmla="*/ 6 h 470"/>
                <a:gd name="T90" fmla="*/ 339 w 636"/>
                <a:gd name="T91" fmla="*/ 24 h 470"/>
                <a:gd name="T92" fmla="*/ 321 w 636"/>
                <a:gd name="T93" fmla="*/ 36 h 470"/>
                <a:gd name="T94" fmla="*/ 240 w 636"/>
                <a:gd name="T95" fmla="*/ 21 h 470"/>
                <a:gd name="T96" fmla="*/ 171 w 636"/>
                <a:gd name="T97" fmla="*/ 6 h 470"/>
                <a:gd name="T98" fmla="*/ 54 w 636"/>
                <a:gd name="T99" fmla="*/ 39 h 470"/>
                <a:gd name="T100" fmla="*/ 30 w 636"/>
                <a:gd name="T101" fmla="*/ 63 h 470"/>
                <a:gd name="T102" fmla="*/ 3 w 636"/>
                <a:gd name="T103" fmla="*/ 93 h 470"/>
                <a:gd name="connsiteX0" fmla="*/ 22 w 9716"/>
                <a:gd name="connsiteY0" fmla="*/ 1873 h 9851"/>
                <a:gd name="connsiteX1" fmla="*/ 117 w 9716"/>
                <a:gd name="connsiteY1" fmla="*/ 2639 h 9851"/>
                <a:gd name="connsiteX2" fmla="*/ 696 w 9716"/>
                <a:gd name="connsiteY2" fmla="*/ 2680 h 9851"/>
                <a:gd name="connsiteX3" fmla="*/ 447 w 9716"/>
                <a:gd name="connsiteY3" fmla="*/ 3022 h 9851"/>
                <a:gd name="connsiteX4" fmla="*/ 824 w 9716"/>
                <a:gd name="connsiteY4" fmla="*/ 3596 h 9851"/>
                <a:gd name="connsiteX5" fmla="*/ 1390 w 9716"/>
                <a:gd name="connsiteY5" fmla="*/ 4617 h 9851"/>
                <a:gd name="connsiteX6" fmla="*/ 541 w 9716"/>
                <a:gd name="connsiteY6" fmla="*/ 5320 h 9851"/>
                <a:gd name="connsiteX7" fmla="*/ 494 w 9716"/>
                <a:gd name="connsiteY7" fmla="*/ 5958 h 9851"/>
                <a:gd name="connsiteX8" fmla="*/ 494 w 9716"/>
                <a:gd name="connsiteY8" fmla="*/ 6851 h 9851"/>
                <a:gd name="connsiteX9" fmla="*/ 69 w 9716"/>
                <a:gd name="connsiteY9" fmla="*/ 7298 h 9851"/>
                <a:gd name="connsiteX10" fmla="*/ 966 w 9716"/>
                <a:gd name="connsiteY10" fmla="*/ 7617 h 9851"/>
                <a:gd name="connsiteX11" fmla="*/ 1154 w 9716"/>
                <a:gd name="connsiteY11" fmla="*/ 6851 h 9851"/>
                <a:gd name="connsiteX12" fmla="*/ 1815 w 9716"/>
                <a:gd name="connsiteY12" fmla="*/ 7043 h 9851"/>
                <a:gd name="connsiteX13" fmla="*/ 2617 w 9716"/>
                <a:gd name="connsiteY13" fmla="*/ 7107 h 9851"/>
                <a:gd name="connsiteX14" fmla="*/ 3701 w 9716"/>
                <a:gd name="connsiteY14" fmla="*/ 7107 h 9851"/>
                <a:gd name="connsiteX15" fmla="*/ 4126 w 9716"/>
                <a:gd name="connsiteY15" fmla="*/ 7681 h 9851"/>
                <a:gd name="connsiteX16" fmla="*/ 4692 w 9716"/>
                <a:gd name="connsiteY16" fmla="*/ 8511 h 9851"/>
                <a:gd name="connsiteX17" fmla="*/ 4975 w 9716"/>
                <a:gd name="connsiteY17" fmla="*/ 8000 h 9851"/>
                <a:gd name="connsiteX18" fmla="*/ 5730 w 9716"/>
                <a:gd name="connsiteY18" fmla="*/ 7490 h 9851"/>
                <a:gd name="connsiteX19" fmla="*/ 6201 w 9716"/>
                <a:gd name="connsiteY19" fmla="*/ 7681 h 9851"/>
                <a:gd name="connsiteX20" fmla="*/ 6484 w 9716"/>
                <a:gd name="connsiteY20" fmla="*/ 8000 h 9851"/>
                <a:gd name="connsiteX21" fmla="*/ 6720 w 9716"/>
                <a:gd name="connsiteY21" fmla="*/ 8320 h 9851"/>
                <a:gd name="connsiteX22" fmla="*/ 6720 w 9716"/>
                <a:gd name="connsiteY22" fmla="*/ 9851 h 9851"/>
                <a:gd name="connsiteX23" fmla="*/ 7286 w 9716"/>
                <a:gd name="connsiteY23" fmla="*/ 9724 h 9851"/>
                <a:gd name="connsiteX24" fmla="*/ 7333 w 9716"/>
                <a:gd name="connsiteY24" fmla="*/ 9277 h 9851"/>
                <a:gd name="connsiteX25" fmla="*/ 7758 w 9716"/>
                <a:gd name="connsiteY25" fmla="*/ 8894 h 9851"/>
                <a:gd name="connsiteX26" fmla="*/ 8041 w 9716"/>
                <a:gd name="connsiteY26" fmla="*/ 9149 h 9851"/>
                <a:gd name="connsiteX27" fmla="*/ 8324 w 9716"/>
                <a:gd name="connsiteY27" fmla="*/ 9022 h 9851"/>
                <a:gd name="connsiteX28" fmla="*/ 8466 w 9716"/>
                <a:gd name="connsiteY28" fmla="*/ 8958 h 9851"/>
                <a:gd name="connsiteX29" fmla="*/ 8796 w 9716"/>
                <a:gd name="connsiteY29" fmla="*/ 8511 h 9851"/>
                <a:gd name="connsiteX30" fmla="*/ 9079 w 9716"/>
                <a:gd name="connsiteY30" fmla="*/ 8256 h 9851"/>
                <a:gd name="connsiteX31" fmla="*/ 9456 w 9716"/>
                <a:gd name="connsiteY31" fmla="*/ 7809 h 9851"/>
                <a:gd name="connsiteX32" fmla="*/ 9456 w 9716"/>
                <a:gd name="connsiteY32" fmla="*/ 7107 h 9851"/>
                <a:gd name="connsiteX33" fmla="*/ 9598 w 9716"/>
                <a:gd name="connsiteY33" fmla="*/ 6596 h 9851"/>
                <a:gd name="connsiteX34" fmla="*/ 9315 w 9716"/>
                <a:gd name="connsiteY34" fmla="*/ 5894 h 9851"/>
                <a:gd name="connsiteX35" fmla="*/ 9503 w 9716"/>
                <a:gd name="connsiteY35" fmla="*/ 5447 h 9851"/>
                <a:gd name="connsiteX36" fmla="*/ 9598 w 9716"/>
                <a:gd name="connsiteY36" fmla="*/ 2703 h 9851"/>
                <a:gd name="connsiteX37" fmla="*/ 8371 w 9716"/>
                <a:gd name="connsiteY37" fmla="*/ 1554 h 9851"/>
                <a:gd name="connsiteX38" fmla="*/ 7900 w 9716"/>
                <a:gd name="connsiteY38" fmla="*/ 1298 h 9851"/>
                <a:gd name="connsiteX39" fmla="*/ 7286 w 9716"/>
                <a:gd name="connsiteY39" fmla="*/ 1362 h 9851"/>
                <a:gd name="connsiteX40" fmla="*/ 6862 w 9716"/>
                <a:gd name="connsiteY40" fmla="*/ 1490 h 9851"/>
                <a:gd name="connsiteX41" fmla="*/ 6532 w 9716"/>
                <a:gd name="connsiteY41" fmla="*/ 1171 h 9851"/>
                <a:gd name="connsiteX42" fmla="*/ 6579 w 9716"/>
                <a:gd name="connsiteY42" fmla="*/ 596 h 9851"/>
                <a:gd name="connsiteX43" fmla="*/ 6201 w 9716"/>
                <a:gd name="connsiteY43" fmla="*/ 468 h 9851"/>
                <a:gd name="connsiteX44" fmla="*/ 5871 w 9716"/>
                <a:gd name="connsiteY44" fmla="*/ 22 h 9851"/>
                <a:gd name="connsiteX45" fmla="*/ 5305 w 9716"/>
                <a:gd name="connsiteY45" fmla="*/ 405 h 9851"/>
                <a:gd name="connsiteX46" fmla="*/ 5022 w 9716"/>
                <a:gd name="connsiteY46" fmla="*/ 660 h 9851"/>
                <a:gd name="connsiteX47" fmla="*/ 3749 w 9716"/>
                <a:gd name="connsiteY47" fmla="*/ 341 h 9851"/>
                <a:gd name="connsiteX48" fmla="*/ 2664 w 9716"/>
                <a:gd name="connsiteY48" fmla="*/ 22 h 9851"/>
                <a:gd name="connsiteX49" fmla="*/ 824 w 9716"/>
                <a:gd name="connsiteY49" fmla="*/ 724 h 9851"/>
                <a:gd name="connsiteX50" fmla="*/ 447 w 9716"/>
                <a:gd name="connsiteY50" fmla="*/ 1234 h 9851"/>
                <a:gd name="connsiteX51" fmla="*/ 22 w 9716"/>
                <a:gd name="connsiteY51" fmla="*/ 1873 h 9851"/>
                <a:gd name="connsiteX0" fmla="*/ 23 w 10000"/>
                <a:gd name="connsiteY0" fmla="*/ 1901 h 10000"/>
                <a:gd name="connsiteX1" fmla="*/ 120 w 10000"/>
                <a:gd name="connsiteY1" fmla="*/ 2679 h 10000"/>
                <a:gd name="connsiteX2" fmla="*/ 716 w 10000"/>
                <a:gd name="connsiteY2" fmla="*/ 2721 h 10000"/>
                <a:gd name="connsiteX3" fmla="*/ 460 w 10000"/>
                <a:gd name="connsiteY3" fmla="*/ 3068 h 10000"/>
                <a:gd name="connsiteX4" fmla="*/ 848 w 10000"/>
                <a:gd name="connsiteY4" fmla="*/ 3650 h 10000"/>
                <a:gd name="connsiteX5" fmla="*/ 1431 w 10000"/>
                <a:gd name="connsiteY5" fmla="*/ 4687 h 10000"/>
                <a:gd name="connsiteX6" fmla="*/ 557 w 10000"/>
                <a:gd name="connsiteY6" fmla="*/ 5400 h 10000"/>
                <a:gd name="connsiteX7" fmla="*/ 508 w 10000"/>
                <a:gd name="connsiteY7" fmla="*/ 6048 h 10000"/>
                <a:gd name="connsiteX8" fmla="*/ 508 w 10000"/>
                <a:gd name="connsiteY8" fmla="*/ 6955 h 10000"/>
                <a:gd name="connsiteX9" fmla="*/ 71 w 10000"/>
                <a:gd name="connsiteY9" fmla="*/ 7408 h 10000"/>
                <a:gd name="connsiteX10" fmla="*/ 994 w 10000"/>
                <a:gd name="connsiteY10" fmla="*/ 7732 h 10000"/>
                <a:gd name="connsiteX11" fmla="*/ 1188 w 10000"/>
                <a:gd name="connsiteY11" fmla="*/ 6955 h 10000"/>
                <a:gd name="connsiteX12" fmla="*/ 1868 w 10000"/>
                <a:gd name="connsiteY12" fmla="*/ 7150 h 10000"/>
                <a:gd name="connsiteX13" fmla="*/ 2693 w 10000"/>
                <a:gd name="connsiteY13" fmla="*/ 7214 h 10000"/>
                <a:gd name="connsiteX14" fmla="*/ 3809 w 10000"/>
                <a:gd name="connsiteY14" fmla="*/ 7214 h 10000"/>
                <a:gd name="connsiteX15" fmla="*/ 4247 w 10000"/>
                <a:gd name="connsiteY15" fmla="*/ 7797 h 10000"/>
                <a:gd name="connsiteX16" fmla="*/ 4829 w 10000"/>
                <a:gd name="connsiteY16" fmla="*/ 8640 h 10000"/>
                <a:gd name="connsiteX17" fmla="*/ 5120 w 10000"/>
                <a:gd name="connsiteY17" fmla="*/ 8121 h 10000"/>
                <a:gd name="connsiteX18" fmla="*/ 5897 w 10000"/>
                <a:gd name="connsiteY18" fmla="*/ 7603 h 10000"/>
                <a:gd name="connsiteX19" fmla="*/ 6382 w 10000"/>
                <a:gd name="connsiteY19" fmla="*/ 7797 h 10000"/>
                <a:gd name="connsiteX20" fmla="*/ 6674 w 10000"/>
                <a:gd name="connsiteY20" fmla="*/ 8121 h 10000"/>
                <a:gd name="connsiteX21" fmla="*/ 6916 w 10000"/>
                <a:gd name="connsiteY21" fmla="*/ 8446 h 10000"/>
                <a:gd name="connsiteX22" fmla="*/ 6916 w 10000"/>
                <a:gd name="connsiteY22" fmla="*/ 10000 h 10000"/>
                <a:gd name="connsiteX23" fmla="*/ 7499 w 10000"/>
                <a:gd name="connsiteY23" fmla="*/ 9871 h 10000"/>
                <a:gd name="connsiteX24" fmla="*/ 7547 w 10000"/>
                <a:gd name="connsiteY24" fmla="*/ 9417 h 10000"/>
                <a:gd name="connsiteX25" fmla="*/ 7985 w 10000"/>
                <a:gd name="connsiteY25" fmla="*/ 9029 h 10000"/>
                <a:gd name="connsiteX26" fmla="*/ 8276 w 10000"/>
                <a:gd name="connsiteY26" fmla="*/ 9287 h 10000"/>
                <a:gd name="connsiteX27" fmla="*/ 8567 w 10000"/>
                <a:gd name="connsiteY27" fmla="*/ 9158 h 10000"/>
                <a:gd name="connsiteX28" fmla="*/ 8713 w 10000"/>
                <a:gd name="connsiteY28" fmla="*/ 9093 h 10000"/>
                <a:gd name="connsiteX29" fmla="*/ 9053 w 10000"/>
                <a:gd name="connsiteY29" fmla="*/ 8640 h 10000"/>
                <a:gd name="connsiteX30" fmla="*/ 9344 w 10000"/>
                <a:gd name="connsiteY30" fmla="*/ 8381 h 10000"/>
                <a:gd name="connsiteX31" fmla="*/ 9732 w 10000"/>
                <a:gd name="connsiteY31" fmla="*/ 7927 h 10000"/>
                <a:gd name="connsiteX32" fmla="*/ 9732 w 10000"/>
                <a:gd name="connsiteY32" fmla="*/ 7214 h 10000"/>
                <a:gd name="connsiteX33" fmla="*/ 9879 w 10000"/>
                <a:gd name="connsiteY33" fmla="*/ 6696 h 10000"/>
                <a:gd name="connsiteX34" fmla="*/ 9587 w 10000"/>
                <a:gd name="connsiteY34" fmla="*/ 5983 h 10000"/>
                <a:gd name="connsiteX35" fmla="*/ 9781 w 10000"/>
                <a:gd name="connsiteY35" fmla="*/ 5529 h 10000"/>
                <a:gd name="connsiteX36" fmla="*/ 9879 w 10000"/>
                <a:gd name="connsiteY36" fmla="*/ 2744 h 10000"/>
                <a:gd name="connsiteX37" fmla="*/ 8616 w 10000"/>
                <a:gd name="connsiteY37" fmla="*/ 1578 h 10000"/>
                <a:gd name="connsiteX38" fmla="*/ 8131 w 10000"/>
                <a:gd name="connsiteY38" fmla="*/ 1318 h 10000"/>
                <a:gd name="connsiteX39" fmla="*/ 7499 w 10000"/>
                <a:gd name="connsiteY39" fmla="*/ 1383 h 10000"/>
                <a:gd name="connsiteX40" fmla="*/ 7063 w 10000"/>
                <a:gd name="connsiteY40" fmla="*/ 1513 h 10000"/>
                <a:gd name="connsiteX41" fmla="*/ 6723 w 10000"/>
                <a:gd name="connsiteY41" fmla="*/ 1189 h 10000"/>
                <a:gd name="connsiteX42" fmla="*/ 6771 w 10000"/>
                <a:gd name="connsiteY42" fmla="*/ 605 h 10000"/>
                <a:gd name="connsiteX43" fmla="*/ 6382 w 10000"/>
                <a:gd name="connsiteY43" fmla="*/ 475 h 10000"/>
                <a:gd name="connsiteX44" fmla="*/ 6043 w 10000"/>
                <a:gd name="connsiteY44" fmla="*/ 22 h 10000"/>
                <a:gd name="connsiteX45" fmla="*/ 5460 w 10000"/>
                <a:gd name="connsiteY45" fmla="*/ 411 h 10000"/>
                <a:gd name="connsiteX46" fmla="*/ 5169 w 10000"/>
                <a:gd name="connsiteY46" fmla="*/ 670 h 10000"/>
                <a:gd name="connsiteX47" fmla="*/ 3859 w 10000"/>
                <a:gd name="connsiteY47" fmla="*/ 346 h 10000"/>
                <a:gd name="connsiteX48" fmla="*/ 2742 w 10000"/>
                <a:gd name="connsiteY48" fmla="*/ 22 h 10000"/>
                <a:gd name="connsiteX49" fmla="*/ 848 w 10000"/>
                <a:gd name="connsiteY49" fmla="*/ 735 h 10000"/>
                <a:gd name="connsiteX50" fmla="*/ 460 w 10000"/>
                <a:gd name="connsiteY50" fmla="*/ 1253 h 10000"/>
                <a:gd name="connsiteX51" fmla="*/ 23 w 10000"/>
                <a:gd name="connsiteY51" fmla="*/ 190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00" h="10000">
                  <a:moveTo>
                    <a:pt x="23" y="1901"/>
                  </a:moveTo>
                  <a:cubicBezTo>
                    <a:pt x="-26" y="2030"/>
                    <a:pt x="5" y="2543"/>
                    <a:pt x="120" y="2679"/>
                  </a:cubicBezTo>
                  <a:cubicBezTo>
                    <a:pt x="236" y="2815"/>
                    <a:pt x="281" y="2486"/>
                    <a:pt x="716" y="2721"/>
                  </a:cubicBezTo>
                  <a:cubicBezTo>
                    <a:pt x="732" y="2807"/>
                    <a:pt x="492" y="2938"/>
                    <a:pt x="460" y="3068"/>
                  </a:cubicBezTo>
                  <a:cubicBezTo>
                    <a:pt x="476" y="3154"/>
                    <a:pt x="751" y="3520"/>
                    <a:pt x="848" y="3650"/>
                  </a:cubicBezTo>
                  <a:cubicBezTo>
                    <a:pt x="1286" y="4039"/>
                    <a:pt x="1188" y="4363"/>
                    <a:pt x="1431" y="4687"/>
                  </a:cubicBezTo>
                  <a:cubicBezTo>
                    <a:pt x="1868" y="5529"/>
                    <a:pt x="1770" y="5594"/>
                    <a:pt x="557" y="5400"/>
                  </a:cubicBezTo>
                  <a:cubicBezTo>
                    <a:pt x="39" y="5313"/>
                    <a:pt x="395" y="5573"/>
                    <a:pt x="508" y="6048"/>
                  </a:cubicBezTo>
                  <a:cubicBezTo>
                    <a:pt x="525" y="6328"/>
                    <a:pt x="670" y="6674"/>
                    <a:pt x="508" y="6955"/>
                  </a:cubicBezTo>
                  <a:cubicBezTo>
                    <a:pt x="412" y="7128"/>
                    <a:pt x="217" y="7279"/>
                    <a:pt x="71" y="7408"/>
                  </a:cubicBezTo>
                  <a:cubicBezTo>
                    <a:pt x="217" y="7862"/>
                    <a:pt x="508" y="7927"/>
                    <a:pt x="994" y="7732"/>
                  </a:cubicBezTo>
                  <a:cubicBezTo>
                    <a:pt x="1091" y="7668"/>
                    <a:pt x="1188" y="7020"/>
                    <a:pt x="1188" y="6955"/>
                  </a:cubicBezTo>
                  <a:cubicBezTo>
                    <a:pt x="1431" y="6826"/>
                    <a:pt x="1431" y="7279"/>
                    <a:pt x="1868" y="7150"/>
                  </a:cubicBezTo>
                  <a:cubicBezTo>
                    <a:pt x="2208" y="7171"/>
                    <a:pt x="2353" y="7192"/>
                    <a:pt x="2693" y="7214"/>
                  </a:cubicBezTo>
                  <a:cubicBezTo>
                    <a:pt x="3130" y="7408"/>
                    <a:pt x="3178" y="7214"/>
                    <a:pt x="3809" y="7214"/>
                  </a:cubicBezTo>
                  <a:cubicBezTo>
                    <a:pt x="3955" y="7343"/>
                    <a:pt x="4441" y="7927"/>
                    <a:pt x="4247" y="7797"/>
                  </a:cubicBezTo>
                  <a:cubicBezTo>
                    <a:pt x="4538" y="8316"/>
                    <a:pt x="4441" y="8446"/>
                    <a:pt x="4829" y="8640"/>
                  </a:cubicBezTo>
                  <a:cubicBezTo>
                    <a:pt x="5267" y="8705"/>
                    <a:pt x="5007" y="8359"/>
                    <a:pt x="5120" y="8121"/>
                  </a:cubicBezTo>
                  <a:cubicBezTo>
                    <a:pt x="5298" y="7776"/>
                    <a:pt x="5638" y="7646"/>
                    <a:pt x="5897" y="7603"/>
                  </a:cubicBezTo>
                  <a:cubicBezTo>
                    <a:pt x="6076" y="7625"/>
                    <a:pt x="6254" y="7625"/>
                    <a:pt x="6382" y="7797"/>
                  </a:cubicBezTo>
                  <a:cubicBezTo>
                    <a:pt x="6464" y="7906"/>
                    <a:pt x="6610" y="7992"/>
                    <a:pt x="6674" y="8121"/>
                  </a:cubicBezTo>
                  <a:cubicBezTo>
                    <a:pt x="6738" y="8251"/>
                    <a:pt x="6916" y="8446"/>
                    <a:pt x="6916" y="8446"/>
                  </a:cubicBezTo>
                  <a:cubicBezTo>
                    <a:pt x="6820" y="9417"/>
                    <a:pt x="6868" y="9525"/>
                    <a:pt x="6916" y="10000"/>
                  </a:cubicBezTo>
                  <a:cubicBezTo>
                    <a:pt x="7111" y="9914"/>
                    <a:pt x="7354" y="10044"/>
                    <a:pt x="7499" y="9871"/>
                  </a:cubicBezTo>
                  <a:cubicBezTo>
                    <a:pt x="7597" y="9785"/>
                    <a:pt x="7515" y="9569"/>
                    <a:pt x="7547" y="9417"/>
                  </a:cubicBezTo>
                  <a:cubicBezTo>
                    <a:pt x="7597" y="9180"/>
                    <a:pt x="7823" y="9093"/>
                    <a:pt x="7985" y="9029"/>
                  </a:cubicBezTo>
                  <a:cubicBezTo>
                    <a:pt x="8195" y="9115"/>
                    <a:pt x="8066" y="9201"/>
                    <a:pt x="8276" y="9287"/>
                  </a:cubicBezTo>
                  <a:lnTo>
                    <a:pt x="8567" y="9158"/>
                  </a:lnTo>
                  <a:lnTo>
                    <a:pt x="8713" y="9093"/>
                  </a:lnTo>
                  <a:cubicBezTo>
                    <a:pt x="8777" y="8856"/>
                    <a:pt x="8907" y="8791"/>
                    <a:pt x="9053" y="8640"/>
                  </a:cubicBezTo>
                  <a:lnTo>
                    <a:pt x="9344" y="8381"/>
                  </a:lnTo>
                  <a:cubicBezTo>
                    <a:pt x="9441" y="8186"/>
                    <a:pt x="9732" y="7927"/>
                    <a:pt x="9732" y="7927"/>
                  </a:cubicBezTo>
                  <a:cubicBezTo>
                    <a:pt x="9797" y="7711"/>
                    <a:pt x="9716" y="7408"/>
                    <a:pt x="9732" y="7214"/>
                  </a:cubicBezTo>
                  <a:cubicBezTo>
                    <a:pt x="9797" y="7106"/>
                    <a:pt x="9879" y="6696"/>
                    <a:pt x="9879" y="6696"/>
                  </a:cubicBezTo>
                  <a:cubicBezTo>
                    <a:pt x="9765" y="6286"/>
                    <a:pt x="9829" y="6199"/>
                    <a:pt x="9587" y="5983"/>
                  </a:cubicBezTo>
                  <a:cubicBezTo>
                    <a:pt x="9700" y="5378"/>
                    <a:pt x="9474" y="5746"/>
                    <a:pt x="9781" y="5529"/>
                  </a:cubicBezTo>
                  <a:cubicBezTo>
                    <a:pt x="10267" y="3909"/>
                    <a:pt x="9781" y="4104"/>
                    <a:pt x="9879" y="2744"/>
                  </a:cubicBezTo>
                  <a:cubicBezTo>
                    <a:pt x="9732" y="2139"/>
                    <a:pt x="9101" y="1685"/>
                    <a:pt x="8616" y="1578"/>
                  </a:cubicBezTo>
                  <a:cubicBezTo>
                    <a:pt x="8454" y="1426"/>
                    <a:pt x="8324" y="1383"/>
                    <a:pt x="8131" y="1318"/>
                  </a:cubicBezTo>
                  <a:cubicBezTo>
                    <a:pt x="7807" y="1383"/>
                    <a:pt x="7790" y="1253"/>
                    <a:pt x="7499" y="1383"/>
                  </a:cubicBezTo>
                  <a:cubicBezTo>
                    <a:pt x="7354" y="1361"/>
                    <a:pt x="7208" y="1578"/>
                    <a:pt x="7063" y="1513"/>
                  </a:cubicBezTo>
                  <a:cubicBezTo>
                    <a:pt x="6981" y="1469"/>
                    <a:pt x="6755" y="1275"/>
                    <a:pt x="6723" y="1189"/>
                  </a:cubicBezTo>
                  <a:cubicBezTo>
                    <a:pt x="6642" y="994"/>
                    <a:pt x="6852" y="800"/>
                    <a:pt x="6771" y="605"/>
                  </a:cubicBezTo>
                  <a:cubicBezTo>
                    <a:pt x="6723" y="454"/>
                    <a:pt x="6480" y="584"/>
                    <a:pt x="6382" y="475"/>
                  </a:cubicBezTo>
                  <a:cubicBezTo>
                    <a:pt x="6286" y="367"/>
                    <a:pt x="6577" y="-108"/>
                    <a:pt x="6043" y="22"/>
                  </a:cubicBezTo>
                  <a:cubicBezTo>
                    <a:pt x="5865" y="195"/>
                    <a:pt x="5655" y="260"/>
                    <a:pt x="5460" y="411"/>
                  </a:cubicBezTo>
                  <a:lnTo>
                    <a:pt x="5169" y="670"/>
                  </a:lnTo>
                  <a:cubicBezTo>
                    <a:pt x="4910" y="1189"/>
                    <a:pt x="4263" y="411"/>
                    <a:pt x="3859" y="346"/>
                  </a:cubicBezTo>
                  <a:cubicBezTo>
                    <a:pt x="3599" y="109"/>
                    <a:pt x="3049" y="151"/>
                    <a:pt x="2742" y="22"/>
                  </a:cubicBezTo>
                  <a:cubicBezTo>
                    <a:pt x="2110" y="130"/>
                    <a:pt x="1527" y="346"/>
                    <a:pt x="848" y="735"/>
                  </a:cubicBezTo>
                  <a:cubicBezTo>
                    <a:pt x="735" y="886"/>
                    <a:pt x="460" y="1059"/>
                    <a:pt x="460" y="1253"/>
                  </a:cubicBezTo>
                  <a:cubicBezTo>
                    <a:pt x="330" y="1448"/>
                    <a:pt x="104" y="1729"/>
                    <a:pt x="23" y="1901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762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-2530141" y="221409"/>
              <a:ext cx="303139" cy="290223"/>
            </a:xfrm>
            <a:custGeom>
              <a:avLst/>
              <a:gdLst>
                <a:gd name="T0" fmla="*/ 165 w 568"/>
                <a:gd name="T1" fmla="*/ 426 h 471"/>
                <a:gd name="T2" fmla="*/ 141 w 568"/>
                <a:gd name="T3" fmla="*/ 321 h 471"/>
                <a:gd name="T4" fmla="*/ 120 w 568"/>
                <a:gd name="T5" fmla="*/ 279 h 471"/>
                <a:gd name="T6" fmla="*/ 108 w 568"/>
                <a:gd name="T7" fmla="*/ 267 h 471"/>
                <a:gd name="T8" fmla="*/ 99 w 568"/>
                <a:gd name="T9" fmla="*/ 231 h 471"/>
                <a:gd name="T10" fmla="*/ 78 w 568"/>
                <a:gd name="T11" fmla="*/ 192 h 471"/>
                <a:gd name="T12" fmla="*/ 69 w 568"/>
                <a:gd name="T13" fmla="*/ 156 h 471"/>
                <a:gd name="T14" fmla="*/ 42 w 568"/>
                <a:gd name="T15" fmla="*/ 126 h 471"/>
                <a:gd name="T16" fmla="*/ 9 w 568"/>
                <a:gd name="T17" fmla="*/ 114 h 471"/>
                <a:gd name="T18" fmla="*/ 99 w 568"/>
                <a:gd name="T19" fmla="*/ 111 h 471"/>
                <a:gd name="T20" fmla="*/ 147 w 568"/>
                <a:gd name="T21" fmla="*/ 87 h 471"/>
                <a:gd name="T22" fmla="*/ 177 w 568"/>
                <a:gd name="T23" fmla="*/ 84 h 471"/>
                <a:gd name="T24" fmla="*/ 252 w 568"/>
                <a:gd name="T25" fmla="*/ 81 h 471"/>
                <a:gd name="T26" fmla="*/ 258 w 568"/>
                <a:gd name="T27" fmla="*/ 102 h 471"/>
                <a:gd name="T28" fmla="*/ 306 w 568"/>
                <a:gd name="T29" fmla="*/ 84 h 471"/>
                <a:gd name="T30" fmla="*/ 333 w 568"/>
                <a:gd name="T31" fmla="*/ 66 h 471"/>
                <a:gd name="T32" fmla="*/ 357 w 568"/>
                <a:gd name="T33" fmla="*/ 51 h 471"/>
                <a:gd name="T34" fmla="*/ 366 w 568"/>
                <a:gd name="T35" fmla="*/ 12 h 471"/>
                <a:gd name="T36" fmla="*/ 402 w 568"/>
                <a:gd name="T37" fmla="*/ 18 h 471"/>
                <a:gd name="T38" fmla="*/ 417 w 568"/>
                <a:gd name="T39" fmla="*/ 36 h 471"/>
                <a:gd name="T40" fmla="*/ 459 w 568"/>
                <a:gd name="T41" fmla="*/ 15 h 471"/>
                <a:gd name="T42" fmla="*/ 483 w 568"/>
                <a:gd name="T43" fmla="*/ 3 h 471"/>
                <a:gd name="T44" fmla="*/ 501 w 568"/>
                <a:gd name="T45" fmla="*/ 33 h 471"/>
                <a:gd name="T46" fmla="*/ 516 w 568"/>
                <a:gd name="T47" fmla="*/ 81 h 471"/>
                <a:gd name="T48" fmla="*/ 543 w 568"/>
                <a:gd name="T49" fmla="*/ 111 h 471"/>
                <a:gd name="T50" fmla="*/ 564 w 568"/>
                <a:gd name="T51" fmla="*/ 135 h 471"/>
                <a:gd name="T52" fmla="*/ 567 w 568"/>
                <a:gd name="T53" fmla="*/ 240 h 471"/>
                <a:gd name="T54" fmla="*/ 564 w 568"/>
                <a:gd name="T55" fmla="*/ 276 h 471"/>
                <a:gd name="T56" fmla="*/ 501 w 568"/>
                <a:gd name="T57" fmla="*/ 294 h 471"/>
                <a:gd name="T58" fmla="*/ 507 w 568"/>
                <a:gd name="T59" fmla="*/ 336 h 471"/>
                <a:gd name="T60" fmla="*/ 453 w 568"/>
                <a:gd name="T61" fmla="*/ 336 h 471"/>
                <a:gd name="T62" fmla="*/ 363 w 568"/>
                <a:gd name="T63" fmla="*/ 360 h 471"/>
                <a:gd name="T64" fmla="*/ 333 w 568"/>
                <a:gd name="T65" fmla="*/ 375 h 471"/>
                <a:gd name="T66" fmla="*/ 285 w 568"/>
                <a:gd name="T67" fmla="*/ 396 h 471"/>
                <a:gd name="T68" fmla="*/ 252 w 568"/>
                <a:gd name="T69" fmla="*/ 408 h 471"/>
                <a:gd name="T70" fmla="*/ 225 w 568"/>
                <a:gd name="T71" fmla="*/ 429 h 471"/>
                <a:gd name="T72" fmla="*/ 189 w 568"/>
                <a:gd name="T73" fmla="*/ 438 h 471"/>
                <a:gd name="T74" fmla="*/ 174 w 568"/>
                <a:gd name="T75" fmla="*/ 471 h 471"/>
                <a:gd name="T76" fmla="*/ 165 w 568"/>
                <a:gd name="T77" fmla="*/ 42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" h="471">
                  <a:moveTo>
                    <a:pt x="165" y="426"/>
                  </a:moveTo>
                  <a:cubicBezTo>
                    <a:pt x="164" y="398"/>
                    <a:pt x="174" y="348"/>
                    <a:pt x="141" y="321"/>
                  </a:cubicBezTo>
                  <a:cubicBezTo>
                    <a:pt x="132" y="308"/>
                    <a:pt x="125" y="294"/>
                    <a:pt x="120" y="279"/>
                  </a:cubicBezTo>
                  <a:cubicBezTo>
                    <a:pt x="118" y="274"/>
                    <a:pt x="112" y="271"/>
                    <a:pt x="108" y="267"/>
                  </a:cubicBezTo>
                  <a:cubicBezTo>
                    <a:pt x="102" y="260"/>
                    <a:pt x="103" y="239"/>
                    <a:pt x="99" y="231"/>
                  </a:cubicBezTo>
                  <a:cubicBezTo>
                    <a:pt x="91" y="215"/>
                    <a:pt x="88" y="207"/>
                    <a:pt x="78" y="192"/>
                  </a:cubicBezTo>
                  <a:cubicBezTo>
                    <a:pt x="76" y="185"/>
                    <a:pt x="74" y="161"/>
                    <a:pt x="69" y="156"/>
                  </a:cubicBezTo>
                  <a:cubicBezTo>
                    <a:pt x="64" y="151"/>
                    <a:pt x="48" y="123"/>
                    <a:pt x="42" y="126"/>
                  </a:cubicBezTo>
                  <a:cubicBezTo>
                    <a:pt x="32" y="119"/>
                    <a:pt x="0" y="116"/>
                    <a:pt x="9" y="114"/>
                  </a:cubicBezTo>
                  <a:cubicBezTo>
                    <a:pt x="24" y="72"/>
                    <a:pt x="69" y="113"/>
                    <a:pt x="99" y="111"/>
                  </a:cubicBezTo>
                  <a:cubicBezTo>
                    <a:pt x="123" y="123"/>
                    <a:pt x="130" y="91"/>
                    <a:pt x="147" y="87"/>
                  </a:cubicBezTo>
                  <a:cubicBezTo>
                    <a:pt x="157" y="85"/>
                    <a:pt x="167" y="85"/>
                    <a:pt x="177" y="84"/>
                  </a:cubicBezTo>
                  <a:cubicBezTo>
                    <a:pt x="200" y="69"/>
                    <a:pt x="226" y="79"/>
                    <a:pt x="252" y="81"/>
                  </a:cubicBezTo>
                  <a:cubicBezTo>
                    <a:pt x="254" y="88"/>
                    <a:pt x="251" y="99"/>
                    <a:pt x="258" y="102"/>
                  </a:cubicBezTo>
                  <a:cubicBezTo>
                    <a:pt x="263" y="104"/>
                    <a:pt x="299" y="89"/>
                    <a:pt x="306" y="84"/>
                  </a:cubicBezTo>
                  <a:cubicBezTo>
                    <a:pt x="315" y="85"/>
                    <a:pt x="324" y="68"/>
                    <a:pt x="333" y="66"/>
                  </a:cubicBezTo>
                  <a:cubicBezTo>
                    <a:pt x="337" y="65"/>
                    <a:pt x="357" y="51"/>
                    <a:pt x="357" y="51"/>
                  </a:cubicBezTo>
                  <a:cubicBezTo>
                    <a:pt x="362" y="46"/>
                    <a:pt x="359" y="13"/>
                    <a:pt x="366" y="12"/>
                  </a:cubicBezTo>
                  <a:cubicBezTo>
                    <a:pt x="380" y="9"/>
                    <a:pt x="390" y="26"/>
                    <a:pt x="402" y="18"/>
                  </a:cubicBezTo>
                  <a:cubicBezTo>
                    <a:pt x="406" y="30"/>
                    <a:pt x="411" y="36"/>
                    <a:pt x="417" y="36"/>
                  </a:cubicBezTo>
                  <a:cubicBezTo>
                    <a:pt x="437" y="33"/>
                    <a:pt x="444" y="25"/>
                    <a:pt x="459" y="15"/>
                  </a:cubicBezTo>
                  <a:cubicBezTo>
                    <a:pt x="464" y="1"/>
                    <a:pt x="469" y="0"/>
                    <a:pt x="483" y="3"/>
                  </a:cubicBezTo>
                  <a:cubicBezTo>
                    <a:pt x="489" y="8"/>
                    <a:pt x="496" y="20"/>
                    <a:pt x="501" y="33"/>
                  </a:cubicBezTo>
                  <a:cubicBezTo>
                    <a:pt x="459" y="48"/>
                    <a:pt x="484" y="77"/>
                    <a:pt x="516" y="81"/>
                  </a:cubicBezTo>
                  <a:cubicBezTo>
                    <a:pt x="513" y="114"/>
                    <a:pt x="511" y="106"/>
                    <a:pt x="543" y="111"/>
                  </a:cubicBezTo>
                  <a:cubicBezTo>
                    <a:pt x="546" y="121"/>
                    <a:pt x="561" y="125"/>
                    <a:pt x="564" y="135"/>
                  </a:cubicBezTo>
                  <a:cubicBezTo>
                    <a:pt x="534" y="162"/>
                    <a:pt x="547" y="210"/>
                    <a:pt x="567" y="240"/>
                  </a:cubicBezTo>
                  <a:cubicBezTo>
                    <a:pt x="555" y="252"/>
                    <a:pt x="568" y="268"/>
                    <a:pt x="564" y="276"/>
                  </a:cubicBezTo>
                  <a:cubicBezTo>
                    <a:pt x="559" y="287"/>
                    <a:pt x="512" y="290"/>
                    <a:pt x="501" y="294"/>
                  </a:cubicBezTo>
                  <a:cubicBezTo>
                    <a:pt x="500" y="304"/>
                    <a:pt x="501" y="315"/>
                    <a:pt x="507" y="336"/>
                  </a:cubicBezTo>
                  <a:cubicBezTo>
                    <a:pt x="501" y="342"/>
                    <a:pt x="471" y="318"/>
                    <a:pt x="453" y="336"/>
                  </a:cubicBezTo>
                  <a:cubicBezTo>
                    <a:pt x="432" y="339"/>
                    <a:pt x="383" y="352"/>
                    <a:pt x="363" y="360"/>
                  </a:cubicBezTo>
                  <a:cubicBezTo>
                    <a:pt x="356" y="386"/>
                    <a:pt x="367" y="372"/>
                    <a:pt x="333" y="375"/>
                  </a:cubicBezTo>
                  <a:cubicBezTo>
                    <a:pt x="321" y="393"/>
                    <a:pt x="308" y="394"/>
                    <a:pt x="285" y="396"/>
                  </a:cubicBezTo>
                  <a:cubicBezTo>
                    <a:pt x="274" y="403"/>
                    <a:pt x="264" y="404"/>
                    <a:pt x="252" y="408"/>
                  </a:cubicBezTo>
                  <a:cubicBezTo>
                    <a:pt x="246" y="426"/>
                    <a:pt x="245" y="426"/>
                    <a:pt x="225" y="429"/>
                  </a:cubicBezTo>
                  <a:cubicBezTo>
                    <a:pt x="200" y="445"/>
                    <a:pt x="240" y="421"/>
                    <a:pt x="189" y="438"/>
                  </a:cubicBezTo>
                  <a:cubicBezTo>
                    <a:pt x="185" y="439"/>
                    <a:pt x="173" y="467"/>
                    <a:pt x="174" y="471"/>
                  </a:cubicBezTo>
                  <a:cubicBezTo>
                    <a:pt x="170" y="469"/>
                    <a:pt x="162" y="450"/>
                    <a:pt x="165" y="426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-2274650" y="223194"/>
              <a:ext cx="285368" cy="252161"/>
            </a:xfrm>
            <a:custGeom>
              <a:avLst/>
              <a:gdLst>
                <a:gd name="T0" fmla="*/ 31 w 535"/>
                <a:gd name="T1" fmla="*/ 30 h 409"/>
                <a:gd name="T2" fmla="*/ 4 w 535"/>
                <a:gd name="T3" fmla="*/ 45 h 409"/>
                <a:gd name="T4" fmla="*/ 22 w 535"/>
                <a:gd name="T5" fmla="*/ 75 h 409"/>
                <a:gd name="T6" fmla="*/ 28 w 535"/>
                <a:gd name="T7" fmla="*/ 75 h 409"/>
                <a:gd name="T8" fmla="*/ 61 w 535"/>
                <a:gd name="T9" fmla="*/ 102 h 409"/>
                <a:gd name="T10" fmla="*/ 82 w 535"/>
                <a:gd name="T11" fmla="*/ 132 h 409"/>
                <a:gd name="T12" fmla="*/ 70 w 535"/>
                <a:gd name="T13" fmla="*/ 210 h 409"/>
                <a:gd name="T14" fmla="*/ 82 w 535"/>
                <a:gd name="T15" fmla="*/ 234 h 409"/>
                <a:gd name="T16" fmla="*/ 82 w 535"/>
                <a:gd name="T17" fmla="*/ 267 h 409"/>
                <a:gd name="T18" fmla="*/ 28 w 535"/>
                <a:gd name="T19" fmla="*/ 297 h 409"/>
                <a:gd name="T20" fmla="*/ 67 w 535"/>
                <a:gd name="T21" fmla="*/ 339 h 409"/>
                <a:gd name="T22" fmla="*/ 133 w 535"/>
                <a:gd name="T23" fmla="*/ 369 h 409"/>
                <a:gd name="T24" fmla="*/ 169 w 535"/>
                <a:gd name="T25" fmla="*/ 342 h 409"/>
                <a:gd name="T26" fmla="*/ 208 w 535"/>
                <a:gd name="T27" fmla="*/ 327 h 409"/>
                <a:gd name="T28" fmla="*/ 250 w 535"/>
                <a:gd name="T29" fmla="*/ 357 h 409"/>
                <a:gd name="T30" fmla="*/ 268 w 535"/>
                <a:gd name="T31" fmla="*/ 399 h 409"/>
                <a:gd name="T32" fmla="*/ 379 w 535"/>
                <a:gd name="T33" fmla="*/ 408 h 409"/>
                <a:gd name="T34" fmla="*/ 415 w 535"/>
                <a:gd name="T35" fmla="*/ 387 h 409"/>
                <a:gd name="T36" fmla="*/ 394 w 535"/>
                <a:gd name="T37" fmla="*/ 363 h 409"/>
                <a:gd name="T38" fmla="*/ 403 w 535"/>
                <a:gd name="T39" fmla="*/ 324 h 409"/>
                <a:gd name="T40" fmla="*/ 388 w 535"/>
                <a:gd name="T41" fmla="*/ 228 h 409"/>
                <a:gd name="T42" fmla="*/ 412 w 535"/>
                <a:gd name="T43" fmla="*/ 186 h 409"/>
                <a:gd name="T44" fmla="*/ 442 w 535"/>
                <a:gd name="T45" fmla="*/ 162 h 409"/>
                <a:gd name="T46" fmla="*/ 475 w 535"/>
                <a:gd name="T47" fmla="*/ 156 h 409"/>
                <a:gd name="T48" fmla="*/ 472 w 535"/>
                <a:gd name="T49" fmla="*/ 81 h 409"/>
                <a:gd name="T50" fmla="*/ 520 w 535"/>
                <a:gd name="T51" fmla="*/ 72 h 409"/>
                <a:gd name="T52" fmla="*/ 517 w 535"/>
                <a:gd name="T53" fmla="*/ 21 h 409"/>
                <a:gd name="T54" fmla="*/ 430 w 535"/>
                <a:gd name="T55" fmla="*/ 24 h 409"/>
                <a:gd name="T56" fmla="*/ 379 w 535"/>
                <a:gd name="T57" fmla="*/ 9 h 409"/>
                <a:gd name="T58" fmla="*/ 343 w 535"/>
                <a:gd name="T59" fmla="*/ 39 h 409"/>
                <a:gd name="T60" fmla="*/ 310 w 535"/>
                <a:gd name="T61" fmla="*/ 57 h 409"/>
                <a:gd name="T62" fmla="*/ 286 w 535"/>
                <a:gd name="T63" fmla="*/ 96 h 409"/>
                <a:gd name="T64" fmla="*/ 208 w 535"/>
                <a:gd name="T65" fmla="*/ 123 h 409"/>
                <a:gd name="T66" fmla="*/ 199 w 535"/>
                <a:gd name="T67" fmla="*/ 129 h 409"/>
                <a:gd name="T68" fmla="*/ 175 w 535"/>
                <a:gd name="T69" fmla="*/ 90 h 409"/>
                <a:gd name="T70" fmla="*/ 205 w 535"/>
                <a:gd name="T71" fmla="*/ 75 h 409"/>
                <a:gd name="T72" fmla="*/ 211 w 535"/>
                <a:gd name="T73" fmla="*/ 21 h 409"/>
                <a:gd name="T74" fmla="*/ 169 w 535"/>
                <a:gd name="T75" fmla="*/ 54 h 409"/>
                <a:gd name="T76" fmla="*/ 148 w 535"/>
                <a:gd name="T77" fmla="*/ 69 h 409"/>
                <a:gd name="T78" fmla="*/ 130 w 535"/>
                <a:gd name="T79" fmla="*/ 75 h 409"/>
                <a:gd name="T80" fmla="*/ 109 w 535"/>
                <a:gd name="T81" fmla="*/ 54 h 409"/>
                <a:gd name="T82" fmla="*/ 58 w 535"/>
                <a:gd name="T83" fmla="*/ 54 h 409"/>
                <a:gd name="T84" fmla="*/ 46 w 535"/>
                <a:gd name="T85" fmla="*/ 33 h 409"/>
                <a:gd name="T86" fmla="*/ 31 w 535"/>
                <a:gd name="T87" fmla="*/ 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5" h="409">
                  <a:moveTo>
                    <a:pt x="31" y="30"/>
                  </a:moveTo>
                  <a:cubicBezTo>
                    <a:pt x="18" y="34"/>
                    <a:pt x="18" y="41"/>
                    <a:pt x="4" y="45"/>
                  </a:cubicBezTo>
                  <a:cubicBezTo>
                    <a:pt x="0" y="57"/>
                    <a:pt x="4" y="63"/>
                    <a:pt x="22" y="75"/>
                  </a:cubicBezTo>
                  <a:cubicBezTo>
                    <a:pt x="37" y="87"/>
                    <a:pt x="28" y="75"/>
                    <a:pt x="28" y="75"/>
                  </a:cubicBezTo>
                  <a:cubicBezTo>
                    <a:pt x="31" y="105"/>
                    <a:pt x="28" y="108"/>
                    <a:pt x="61" y="102"/>
                  </a:cubicBezTo>
                  <a:cubicBezTo>
                    <a:pt x="70" y="114"/>
                    <a:pt x="80" y="114"/>
                    <a:pt x="82" y="132"/>
                  </a:cubicBezTo>
                  <a:cubicBezTo>
                    <a:pt x="55" y="153"/>
                    <a:pt x="74" y="188"/>
                    <a:pt x="70" y="210"/>
                  </a:cubicBezTo>
                  <a:cubicBezTo>
                    <a:pt x="77" y="251"/>
                    <a:pt x="71" y="209"/>
                    <a:pt x="82" y="234"/>
                  </a:cubicBezTo>
                  <a:cubicBezTo>
                    <a:pt x="85" y="240"/>
                    <a:pt x="82" y="267"/>
                    <a:pt x="82" y="267"/>
                  </a:cubicBezTo>
                  <a:cubicBezTo>
                    <a:pt x="76" y="291"/>
                    <a:pt x="52" y="282"/>
                    <a:pt x="28" y="297"/>
                  </a:cubicBezTo>
                  <a:cubicBezTo>
                    <a:pt x="19" y="321"/>
                    <a:pt x="24" y="335"/>
                    <a:pt x="67" y="339"/>
                  </a:cubicBezTo>
                  <a:cubicBezTo>
                    <a:pt x="94" y="345"/>
                    <a:pt x="121" y="369"/>
                    <a:pt x="133" y="369"/>
                  </a:cubicBezTo>
                  <a:cubicBezTo>
                    <a:pt x="150" y="370"/>
                    <a:pt x="157" y="349"/>
                    <a:pt x="169" y="342"/>
                  </a:cubicBezTo>
                  <a:cubicBezTo>
                    <a:pt x="178" y="333"/>
                    <a:pt x="194" y="330"/>
                    <a:pt x="208" y="327"/>
                  </a:cubicBezTo>
                  <a:cubicBezTo>
                    <a:pt x="241" y="321"/>
                    <a:pt x="205" y="354"/>
                    <a:pt x="250" y="357"/>
                  </a:cubicBezTo>
                  <a:cubicBezTo>
                    <a:pt x="235" y="390"/>
                    <a:pt x="257" y="388"/>
                    <a:pt x="268" y="399"/>
                  </a:cubicBezTo>
                  <a:cubicBezTo>
                    <a:pt x="319" y="366"/>
                    <a:pt x="343" y="396"/>
                    <a:pt x="379" y="408"/>
                  </a:cubicBezTo>
                  <a:cubicBezTo>
                    <a:pt x="406" y="405"/>
                    <a:pt x="408" y="409"/>
                    <a:pt x="415" y="387"/>
                  </a:cubicBezTo>
                  <a:cubicBezTo>
                    <a:pt x="404" y="380"/>
                    <a:pt x="406" y="369"/>
                    <a:pt x="394" y="363"/>
                  </a:cubicBezTo>
                  <a:cubicBezTo>
                    <a:pt x="380" y="342"/>
                    <a:pt x="388" y="335"/>
                    <a:pt x="403" y="324"/>
                  </a:cubicBezTo>
                  <a:cubicBezTo>
                    <a:pt x="415" y="288"/>
                    <a:pt x="403" y="252"/>
                    <a:pt x="388" y="228"/>
                  </a:cubicBezTo>
                  <a:cubicBezTo>
                    <a:pt x="390" y="211"/>
                    <a:pt x="395" y="192"/>
                    <a:pt x="412" y="186"/>
                  </a:cubicBezTo>
                  <a:cubicBezTo>
                    <a:pt x="422" y="176"/>
                    <a:pt x="432" y="172"/>
                    <a:pt x="442" y="162"/>
                  </a:cubicBezTo>
                  <a:cubicBezTo>
                    <a:pt x="446" y="149"/>
                    <a:pt x="463" y="152"/>
                    <a:pt x="475" y="156"/>
                  </a:cubicBezTo>
                  <a:cubicBezTo>
                    <a:pt x="481" y="144"/>
                    <a:pt x="479" y="102"/>
                    <a:pt x="472" y="81"/>
                  </a:cubicBezTo>
                  <a:cubicBezTo>
                    <a:pt x="496" y="69"/>
                    <a:pt x="478" y="86"/>
                    <a:pt x="520" y="72"/>
                  </a:cubicBezTo>
                  <a:cubicBezTo>
                    <a:pt x="526" y="55"/>
                    <a:pt x="535" y="39"/>
                    <a:pt x="517" y="21"/>
                  </a:cubicBezTo>
                  <a:cubicBezTo>
                    <a:pt x="490" y="21"/>
                    <a:pt x="471" y="26"/>
                    <a:pt x="430" y="24"/>
                  </a:cubicBezTo>
                  <a:cubicBezTo>
                    <a:pt x="414" y="16"/>
                    <a:pt x="397" y="13"/>
                    <a:pt x="379" y="9"/>
                  </a:cubicBezTo>
                  <a:cubicBezTo>
                    <a:pt x="366" y="0"/>
                    <a:pt x="358" y="34"/>
                    <a:pt x="343" y="39"/>
                  </a:cubicBezTo>
                  <a:cubicBezTo>
                    <a:pt x="338" y="58"/>
                    <a:pt x="330" y="52"/>
                    <a:pt x="310" y="57"/>
                  </a:cubicBezTo>
                  <a:cubicBezTo>
                    <a:pt x="295" y="96"/>
                    <a:pt x="304" y="72"/>
                    <a:pt x="286" y="96"/>
                  </a:cubicBezTo>
                  <a:cubicBezTo>
                    <a:pt x="269" y="107"/>
                    <a:pt x="222" y="118"/>
                    <a:pt x="208" y="123"/>
                  </a:cubicBezTo>
                  <a:cubicBezTo>
                    <a:pt x="205" y="124"/>
                    <a:pt x="201" y="132"/>
                    <a:pt x="199" y="129"/>
                  </a:cubicBezTo>
                  <a:cubicBezTo>
                    <a:pt x="169" y="83"/>
                    <a:pt x="203" y="108"/>
                    <a:pt x="175" y="90"/>
                  </a:cubicBezTo>
                  <a:cubicBezTo>
                    <a:pt x="175" y="77"/>
                    <a:pt x="201" y="88"/>
                    <a:pt x="205" y="75"/>
                  </a:cubicBezTo>
                  <a:cubicBezTo>
                    <a:pt x="207" y="65"/>
                    <a:pt x="218" y="20"/>
                    <a:pt x="211" y="21"/>
                  </a:cubicBezTo>
                  <a:cubicBezTo>
                    <a:pt x="195" y="0"/>
                    <a:pt x="179" y="44"/>
                    <a:pt x="169" y="54"/>
                  </a:cubicBezTo>
                  <a:cubicBezTo>
                    <a:pt x="166" y="62"/>
                    <a:pt x="157" y="64"/>
                    <a:pt x="148" y="69"/>
                  </a:cubicBezTo>
                  <a:cubicBezTo>
                    <a:pt x="142" y="72"/>
                    <a:pt x="130" y="75"/>
                    <a:pt x="130" y="75"/>
                  </a:cubicBezTo>
                  <a:cubicBezTo>
                    <a:pt x="119" y="71"/>
                    <a:pt x="120" y="57"/>
                    <a:pt x="109" y="54"/>
                  </a:cubicBezTo>
                  <a:cubicBezTo>
                    <a:pt x="99" y="25"/>
                    <a:pt x="82" y="38"/>
                    <a:pt x="58" y="54"/>
                  </a:cubicBezTo>
                  <a:cubicBezTo>
                    <a:pt x="34" y="46"/>
                    <a:pt x="69" y="64"/>
                    <a:pt x="46" y="33"/>
                  </a:cubicBezTo>
                  <a:cubicBezTo>
                    <a:pt x="43" y="29"/>
                    <a:pt x="36" y="31"/>
                    <a:pt x="31" y="30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-2070863" y="73950"/>
              <a:ext cx="227043" cy="583687"/>
            </a:xfrm>
            <a:custGeom>
              <a:avLst/>
              <a:gdLst>
                <a:gd name="T0" fmla="*/ 161 w 444"/>
                <a:gd name="T1" fmla="*/ 267 h 945"/>
                <a:gd name="T2" fmla="*/ 149 w 444"/>
                <a:gd name="T3" fmla="*/ 312 h 945"/>
                <a:gd name="T4" fmla="*/ 116 w 444"/>
                <a:gd name="T5" fmla="*/ 318 h 945"/>
                <a:gd name="T6" fmla="*/ 86 w 444"/>
                <a:gd name="T7" fmla="*/ 396 h 945"/>
                <a:gd name="T8" fmla="*/ 44 w 444"/>
                <a:gd name="T9" fmla="*/ 423 h 945"/>
                <a:gd name="T10" fmla="*/ 17 w 444"/>
                <a:gd name="T11" fmla="*/ 453 h 945"/>
                <a:gd name="T12" fmla="*/ 38 w 444"/>
                <a:gd name="T13" fmla="*/ 495 h 945"/>
                <a:gd name="T14" fmla="*/ 38 w 444"/>
                <a:gd name="T15" fmla="*/ 555 h 945"/>
                <a:gd name="T16" fmla="*/ 17 w 444"/>
                <a:gd name="T17" fmla="*/ 579 h 945"/>
                <a:gd name="T18" fmla="*/ 38 w 444"/>
                <a:gd name="T19" fmla="*/ 621 h 945"/>
                <a:gd name="T20" fmla="*/ 32 w 444"/>
                <a:gd name="T21" fmla="*/ 654 h 945"/>
                <a:gd name="T22" fmla="*/ 68 w 444"/>
                <a:gd name="T23" fmla="*/ 696 h 945"/>
                <a:gd name="T24" fmla="*/ 77 w 444"/>
                <a:gd name="T25" fmla="*/ 738 h 945"/>
                <a:gd name="T26" fmla="*/ 77 w 444"/>
                <a:gd name="T27" fmla="*/ 771 h 945"/>
                <a:gd name="T28" fmla="*/ 65 w 444"/>
                <a:gd name="T29" fmla="*/ 819 h 945"/>
                <a:gd name="T30" fmla="*/ 68 w 444"/>
                <a:gd name="T31" fmla="*/ 861 h 945"/>
                <a:gd name="T32" fmla="*/ 65 w 444"/>
                <a:gd name="T33" fmla="*/ 897 h 945"/>
                <a:gd name="T34" fmla="*/ 65 w 444"/>
                <a:gd name="T35" fmla="*/ 945 h 945"/>
                <a:gd name="T36" fmla="*/ 161 w 444"/>
                <a:gd name="T37" fmla="*/ 936 h 945"/>
                <a:gd name="T38" fmla="*/ 143 w 444"/>
                <a:gd name="T39" fmla="*/ 897 h 945"/>
                <a:gd name="T40" fmla="*/ 194 w 444"/>
                <a:gd name="T41" fmla="*/ 861 h 945"/>
                <a:gd name="T42" fmla="*/ 230 w 444"/>
                <a:gd name="T43" fmla="*/ 843 h 945"/>
                <a:gd name="T44" fmla="*/ 296 w 444"/>
                <a:gd name="T45" fmla="*/ 846 h 945"/>
                <a:gd name="T46" fmla="*/ 335 w 444"/>
                <a:gd name="T47" fmla="*/ 894 h 945"/>
                <a:gd name="T48" fmla="*/ 404 w 444"/>
                <a:gd name="T49" fmla="*/ 882 h 945"/>
                <a:gd name="T50" fmla="*/ 395 w 444"/>
                <a:gd name="T51" fmla="*/ 858 h 945"/>
                <a:gd name="T52" fmla="*/ 341 w 444"/>
                <a:gd name="T53" fmla="*/ 792 h 945"/>
                <a:gd name="T54" fmla="*/ 326 w 444"/>
                <a:gd name="T55" fmla="*/ 765 h 945"/>
                <a:gd name="T56" fmla="*/ 344 w 444"/>
                <a:gd name="T57" fmla="*/ 735 h 945"/>
                <a:gd name="T58" fmla="*/ 326 w 444"/>
                <a:gd name="T59" fmla="*/ 699 h 945"/>
                <a:gd name="T60" fmla="*/ 359 w 444"/>
                <a:gd name="T61" fmla="*/ 690 h 945"/>
                <a:gd name="T62" fmla="*/ 398 w 444"/>
                <a:gd name="T63" fmla="*/ 723 h 945"/>
                <a:gd name="T64" fmla="*/ 419 w 444"/>
                <a:gd name="T65" fmla="*/ 687 h 945"/>
                <a:gd name="T66" fmla="*/ 398 w 444"/>
                <a:gd name="T67" fmla="*/ 663 h 945"/>
                <a:gd name="T68" fmla="*/ 431 w 444"/>
                <a:gd name="T69" fmla="*/ 633 h 945"/>
                <a:gd name="T70" fmla="*/ 434 w 444"/>
                <a:gd name="T71" fmla="*/ 561 h 945"/>
                <a:gd name="T72" fmla="*/ 365 w 444"/>
                <a:gd name="T73" fmla="*/ 552 h 945"/>
                <a:gd name="T74" fmla="*/ 332 w 444"/>
                <a:gd name="T75" fmla="*/ 549 h 945"/>
                <a:gd name="T76" fmla="*/ 344 w 444"/>
                <a:gd name="T77" fmla="*/ 459 h 945"/>
                <a:gd name="T78" fmla="*/ 323 w 444"/>
                <a:gd name="T79" fmla="*/ 468 h 945"/>
                <a:gd name="T80" fmla="*/ 305 w 444"/>
                <a:gd name="T81" fmla="*/ 441 h 945"/>
                <a:gd name="T82" fmla="*/ 347 w 444"/>
                <a:gd name="T83" fmla="*/ 375 h 945"/>
                <a:gd name="T84" fmla="*/ 368 w 444"/>
                <a:gd name="T85" fmla="*/ 321 h 945"/>
                <a:gd name="T86" fmla="*/ 389 w 444"/>
                <a:gd name="T87" fmla="*/ 282 h 945"/>
                <a:gd name="T88" fmla="*/ 398 w 444"/>
                <a:gd name="T89" fmla="*/ 249 h 945"/>
                <a:gd name="T90" fmla="*/ 413 w 444"/>
                <a:gd name="T91" fmla="*/ 192 h 945"/>
                <a:gd name="T92" fmla="*/ 440 w 444"/>
                <a:gd name="T93" fmla="*/ 171 h 945"/>
                <a:gd name="T94" fmla="*/ 440 w 444"/>
                <a:gd name="T95" fmla="*/ 120 h 945"/>
                <a:gd name="T96" fmla="*/ 404 w 444"/>
                <a:gd name="T97" fmla="*/ 105 h 945"/>
                <a:gd name="T98" fmla="*/ 338 w 444"/>
                <a:gd name="T99" fmla="*/ 126 h 945"/>
                <a:gd name="T100" fmla="*/ 293 w 444"/>
                <a:gd name="T101" fmla="*/ 132 h 945"/>
                <a:gd name="T102" fmla="*/ 305 w 444"/>
                <a:gd name="T103" fmla="*/ 99 h 945"/>
                <a:gd name="T104" fmla="*/ 275 w 444"/>
                <a:gd name="T105" fmla="*/ 63 h 945"/>
                <a:gd name="T106" fmla="*/ 272 w 444"/>
                <a:gd name="T107" fmla="*/ 12 h 945"/>
                <a:gd name="T108" fmla="*/ 248 w 444"/>
                <a:gd name="T109" fmla="*/ 0 h 945"/>
                <a:gd name="T110" fmla="*/ 230 w 444"/>
                <a:gd name="T111" fmla="*/ 54 h 945"/>
                <a:gd name="T112" fmla="*/ 158 w 444"/>
                <a:gd name="T113" fmla="*/ 99 h 945"/>
                <a:gd name="T114" fmla="*/ 167 w 444"/>
                <a:gd name="T115" fmla="*/ 144 h 945"/>
                <a:gd name="T116" fmla="*/ 191 w 444"/>
                <a:gd name="T117" fmla="*/ 201 h 945"/>
                <a:gd name="T118" fmla="*/ 167 w 444"/>
                <a:gd name="T119" fmla="*/ 219 h 945"/>
                <a:gd name="T120" fmla="*/ 161 w 444"/>
                <a:gd name="T121" fmla="*/ 267 h 945"/>
                <a:gd name="connsiteX0" fmla="*/ 3362 w 9681"/>
                <a:gd name="connsiteY0" fmla="*/ 2850 h 10025"/>
                <a:gd name="connsiteX1" fmla="*/ 3092 w 9681"/>
                <a:gd name="connsiteY1" fmla="*/ 3327 h 10025"/>
                <a:gd name="connsiteX2" fmla="*/ 2349 w 9681"/>
                <a:gd name="connsiteY2" fmla="*/ 3390 h 10025"/>
                <a:gd name="connsiteX3" fmla="*/ 1673 w 9681"/>
                <a:gd name="connsiteY3" fmla="*/ 4215 h 10025"/>
                <a:gd name="connsiteX4" fmla="*/ 727 w 9681"/>
                <a:gd name="connsiteY4" fmla="*/ 4501 h 10025"/>
                <a:gd name="connsiteX5" fmla="*/ 119 w 9681"/>
                <a:gd name="connsiteY5" fmla="*/ 4819 h 10025"/>
                <a:gd name="connsiteX6" fmla="*/ 592 w 9681"/>
                <a:gd name="connsiteY6" fmla="*/ 5263 h 10025"/>
                <a:gd name="connsiteX7" fmla="*/ 592 w 9681"/>
                <a:gd name="connsiteY7" fmla="*/ 5898 h 10025"/>
                <a:gd name="connsiteX8" fmla="*/ 119 w 9681"/>
                <a:gd name="connsiteY8" fmla="*/ 6152 h 10025"/>
                <a:gd name="connsiteX9" fmla="*/ 592 w 9681"/>
                <a:gd name="connsiteY9" fmla="*/ 6596 h 10025"/>
                <a:gd name="connsiteX10" fmla="*/ 457 w 9681"/>
                <a:gd name="connsiteY10" fmla="*/ 6946 h 10025"/>
                <a:gd name="connsiteX11" fmla="*/ 1268 w 9681"/>
                <a:gd name="connsiteY11" fmla="*/ 7390 h 10025"/>
                <a:gd name="connsiteX12" fmla="*/ 1470 w 9681"/>
                <a:gd name="connsiteY12" fmla="*/ 7835 h 10025"/>
                <a:gd name="connsiteX13" fmla="*/ 1470 w 9681"/>
                <a:gd name="connsiteY13" fmla="*/ 8184 h 10025"/>
                <a:gd name="connsiteX14" fmla="*/ 1200 w 9681"/>
                <a:gd name="connsiteY14" fmla="*/ 8692 h 10025"/>
                <a:gd name="connsiteX15" fmla="*/ 1268 w 9681"/>
                <a:gd name="connsiteY15" fmla="*/ 9136 h 10025"/>
                <a:gd name="connsiteX16" fmla="*/ 1200 w 9681"/>
                <a:gd name="connsiteY16" fmla="*/ 9517 h 10025"/>
                <a:gd name="connsiteX17" fmla="*/ 1200 w 9681"/>
                <a:gd name="connsiteY17" fmla="*/ 10025 h 10025"/>
                <a:gd name="connsiteX18" fmla="*/ 3362 w 9681"/>
                <a:gd name="connsiteY18" fmla="*/ 9930 h 10025"/>
                <a:gd name="connsiteX19" fmla="*/ 2957 w 9681"/>
                <a:gd name="connsiteY19" fmla="*/ 9517 h 10025"/>
                <a:gd name="connsiteX20" fmla="*/ 4105 w 9681"/>
                <a:gd name="connsiteY20" fmla="*/ 9136 h 10025"/>
                <a:gd name="connsiteX21" fmla="*/ 4916 w 9681"/>
                <a:gd name="connsiteY21" fmla="*/ 8946 h 10025"/>
                <a:gd name="connsiteX22" fmla="*/ 6403 w 9681"/>
                <a:gd name="connsiteY22" fmla="*/ 8977 h 10025"/>
                <a:gd name="connsiteX23" fmla="*/ 7281 w 9681"/>
                <a:gd name="connsiteY23" fmla="*/ 9485 h 10025"/>
                <a:gd name="connsiteX24" fmla="*/ 8835 w 9681"/>
                <a:gd name="connsiteY24" fmla="*/ 9358 h 10025"/>
                <a:gd name="connsiteX25" fmla="*/ 8632 w 9681"/>
                <a:gd name="connsiteY25" fmla="*/ 9104 h 10025"/>
                <a:gd name="connsiteX26" fmla="*/ 7416 w 9681"/>
                <a:gd name="connsiteY26" fmla="*/ 8406 h 10025"/>
                <a:gd name="connsiteX27" fmla="*/ 7078 w 9681"/>
                <a:gd name="connsiteY27" fmla="*/ 8120 h 10025"/>
                <a:gd name="connsiteX28" fmla="*/ 7484 w 9681"/>
                <a:gd name="connsiteY28" fmla="*/ 7803 h 10025"/>
                <a:gd name="connsiteX29" fmla="*/ 7078 w 9681"/>
                <a:gd name="connsiteY29" fmla="*/ 7422 h 10025"/>
                <a:gd name="connsiteX30" fmla="*/ 7822 w 9681"/>
                <a:gd name="connsiteY30" fmla="*/ 7327 h 10025"/>
                <a:gd name="connsiteX31" fmla="*/ 8700 w 9681"/>
                <a:gd name="connsiteY31" fmla="*/ 7676 h 10025"/>
                <a:gd name="connsiteX32" fmla="*/ 9173 w 9681"/>
                <a:gd name="connsiteY32" fmla="*/ 7295 h 10025"/>
                <a:gd name="connsiteX33" fmla="*/ 8700 w 9681"/>
                <a:gd name="connsiteY33" fmla="*/ 7041 h 10025"/>
                <a:gd name="connsiteX34" fmla="*/ 9443 w 9681"/>
                <a:gd name="connsiteY34" fmla="*/ 6723 h 10025"/>
                <a:gd name="connsiteX35" fmla="*/ 9511 w 9681"/>
                <a:gd name="connsiteY35" fmla="*/ 5962 h 10025"/>
                <a:gd name="connsiteX36" fmla="*/ 7957 w 9681"/>
                <a:gd name="connsiteY36" fmla="*/ 5866 h 10025"/>
                <a:gd name="connsiteX37" fmla="*/ 7213 w 9681"/>
                <a:gd name="connsiteY37" fmla="*/ 5835 h 10025"/>
                <a:gd name="connsiteX38" fmla="*/ 7484 w 9681"/>
                <a:gd name="connsiteY38" fmla="*/ 4882 h 10025"/>
                <a:gd name="connsiteX39" fmla="*/ 7011 w 9681"/>
                <a:gd name="connsiteY39" fmla="*/ 4977 h 10025"/>
                <a:gd name="connsiteX40" fmla="*/ 6605 w 9681"/>
                <a:gd name="connsiteY40" fmla="*/ 4692 h 10025"/>
                <a:gd name="connsiteX41" fmla="*/ 7551 w 9681"/>
                <a:gd name="connsiteY41" fmla="*/ 3993 h 10025"/>
                <a:gd name="connsiteX42" fmla="*/ 8024 w 9681"/>
                <a:gd name="connsiteY42" fmla="*/ 3422 h 10025"/>
                <a:gd name="connsiteX43" fmla="*/ 8497 w 9681"/>
                <a:gd name="connsiteY43" fmla="*/ 3009 h 10025"/>
                <a:gd name="connsiteX44" fmla="*/ 8700 w 9681"/>
                <a:gd name="connsiteY44" fmla="*/ 2660 h 10025"/>
                <a:gd name="connsiteX45" fmla="*/ 9038 w 9681"/>
                <a:gd name="connsiteY45" fmla="*/ 2057 h 10025"/>
                <a:gd name="connsiteX46" fmla="*/ 9646 w 9681"/>
                <a:gd name="connsiteY46" fmla="*/ 1835 h 10025"/>
                <a:gd name="connsiteX47" fmla="*/ 9646 w 9681"/>
                <a:gd name="connsiteY47" fmla="*/ 1295 h 10025"/>
                <a:gd name="connsiteX48" fmla="*/ 8835 w 9681"/>
                <a:gd name="connsiteY48" fmla="*/ 1136 h 10025"/>
                <a:gd name="connsiteX49" fmla="*/ 7349 w 9681"/>
                <a:gd name="connsiteY49" fmla="*/ 1358 h 10025"/>
                <a:gd name="connsiteX50" fmla="*/ 6335 w 9681"/>
                <a:gd name="connsiteY50" fmla="*/ 1422 h 10025"/>
                <a:gd name="connsiteX51" fmla="*/ 6605 w 9681"/>
                <a:gd name="connsiteY51" fmla="*/ 1073 h 10025"/>
                <a:gd name="connsiteX52" fmla="*/ 5930 w 9681"/>
                <a:gd name="connsiteY52" fmla="*/ 692 h 10025"/>
                <a:gd name="connsiteX53" fmla="*/ 5953 w 9681"/>
                <a:gd name="connsiteY53" fmla="*/ 109 h 10025"/>
                <a:gd name="connsiteX54" fmla="*/ 5322 w 9681"/>
                <a:gd name="connsiteY54" fmla="*/ 25 h 10025"/>
                <a:gd name="connsiteX55" fmla="*/ 4916 w 9681"/>
                <a:gd name="connsiteY55" fmla="*/ 596 h 10025"/>
                <a:gd name="connsiteX56" fmla="*/ 3295 w 9681"/>
                <a:gd name="connsiteY56" fmla="*/ 1073 h 10025"/>
                <a:gd name="connsiteX57" fmla="*/ 3497 w 9681"/>
                <a:gd name="connsiteY57" fmla="*/ 1549 h 10025"/>
                <a:gd name="connsiteX58" fmla="*/ 4038 w 9681"/>
                <a:gd name="connsiteY58" fmla="*/ 2152 h 10025"/>
                <a:gd name="connsiteX59" fmla="*/ 3497 w 9681"/>
                <a:gd name="connsiteY59" fmla="*/ 2342 h 10025"/>
                <a:gd name="connsiteX60" fmla="*/ 3362 w 9681"/>
                <a:gd name="connsiteY60" fmla="*/ 2850 h 10025"/>
                <a:gd name="connsiteX0" fmla="*/ 3473 w 10000"/>
                <a:gd name="connsiteY0" fmla="*/ 2843 h 10000"/>
                <a:gd name="connsiteX1" fmla="*/ 3194 w 10000"/>
                <a:gd name="connsiteY1" fmla="*/ 3319 h 10000"/>
                <a:gd name="connsiteX2" fmla="*/ 2426 w 10000"/>
                <a:gd name="connsiteY2" fmla="*/ 3382 h 10000"/>
                <a:gd name="connsiteX3" fmla="*/ 1728 w 10000"/>
                <a:gd name="connsiteY3" fmla="*/ 4204 h 10000"/>
                <a:gd name="connsiteX4" fmla="*/ 751 w 10000"/>
                <a:gd name="connsiteY4" fmla="*/ 4490 h 10000"/>
                <a:gd name="connsiteX5" fmla="*/ 123 w 10000"/>
                <a:gd name="connsiteY5" fmla="*/ 4807 h 10000"/>
                <a:gd name="connsiteX6" fmla="*/ 612 w 10000"/>
                <a:gd name="connsiteY6" fmla="*/ 5250 h 10000"/>
                <a:gd name="connsiteX7" fmla="*/ 612 w 10000"/>
                <a:gd name="connsiteY7" fmla="*/ 5883 h 10000"/>
                <a:gd name="connsiteX8" fmla="*/ 123 w 10000"/>
                <a:gd name="connsiteY8" fmla="*/ 6137 h 10000"/>
                <a:gd name="connsiteX9" fmla="*/ 612 w 10000"/>
                <a:gd name="connsiteY9" fmla="*/ 6580 h 10000"/>
                <a:gd name="connsiteX10" fmla="*/ 472 w 10000"/>
                <a:gd name="connsiteY10" fmla="*/ 6929 h 10000"/>
                <a:gd name="connsiteX11" fmla="*/ 1310 w 10000"/>
                <a:gd name="connsiteY11" fmla="*/ 7372 h 10000"/>
                <a:gd name="connsiteX12" fmla="*/ 1518 w 10000"/>
                <a:gd name="connsiteY12" fmla="*/ 7815 h 10000"/>
                <a:gd name="connsiteX13" fmla="*/ 1518 w 10000"/>
                <a:gd name="connsiteY13" fmla="*/ 8164 h 10000"/>
                <a:gd name="connsiteX14" fmla="*/ 1240 w 10000"/>
                <a:gd name="connsiteY14" fmla="*/ 8670 h 10000"/>
                <a:gd name="connsiteX15" fmla="*/ 1310 w 10000"/>
                <a:gd name="connsiteY15" fmla="*/ 9113 h 10000"/>
                <a:gd name="connsiteX16" fmla="*/ 1240 w 10000"/>
                <a:gd name="connsiteY16" fmla="*/ 9493 h 10000"/>
                <a:gd name="connsiteX17" fmla="*/ 1240 w 10000"/>
                <a:gd name="connsiteY17" fmla="*/ 10000 h 10000"/>
                <a:gd name="connsiteX18" fmla="*/ 3473 w 10000"/>
                <a:gd name="connsiteY18" fmla="*/ 9905 h 10000"/>
                <a:gd name="connsiteX19" fmla="*/ 3054 w 10000"/>
                <a:gd name="connsiteY19" fmla="*/ 9493 h 10000"/>
                <a:gd name="connsiteX20" fmla="*/ 4240 w 10000"/>
                <a:gd name="connsiteY20" fmla="*/ 9113 h 10000"/>
                <a:gd name="connsiteX21" fmla="*/ 5078 w 10000"/>
                <a:gd name="connsiteY21" fmla="*/ 8924 h 10000"/>
                <a:gd name="connsiteX22" fmla="*/ 6614 w 10000"/>
                <a:gd name="connsiteY22" fmla="*/ 8955 h 10000"/>
                <a:gd name="connsiteX23" fmla="*/ 7521 w 10000"/>
                <a:gd name="connsiteY23" fmla="*/ 9461 h 10000"/>
                <a:gd name="connsiteX24" fmla="*/ 9126 w 10000"/>
                <a:gd name="connsiteY24" fmla="*/ 9335 h 10000"/>
                <a:gd name="connsiteX25" fmla="*/ 8916 w 10000"/>
                <a:gd name="connsiteY25" fmla="*/ 9081 h 10000"/>
                <a:gd name="connsiteX26" fmla="*/ 7660 w 10000"/>
                <a:gd name="connsiteY26" fmla="*/ 8385 h 10000"/>
                <a:gd name="connsiteX27" fmla="*/ 7311 w 10000"/>
                <a:gd name="connsiteY27" fmla="*/ 8100 h 10000"/>
                <a:gd name="connsiteX28" fmla="*/ 7731 w 10000"/>
                <a:gd name="connsiteY28" fmla="*/ 7784 h 10000"/>
                <a:gd name="connsiteX29" fmla="*/ 7311 w 10000"/>
                <a:gd name="connsiteY29" fmla="*/ 7403 h 10000"/>
                <a:gd name="connsiteX30" fmla="*/ 7939 w 10000"/>
                <a:gd name="connsiteY30" fmla="*/ 7181 h 10000"/>
                <a:gd name="connsiteX31" fmla="*/ 8987 w 10000"/>
                <a:gd name="connsiteY31" fmla="*/ 7657 h 10000"/>
                <a:gd name="connsiteX32" fmla="*/ 9475 w 10000"/>
                <a:gd name="connsiteY32" fmla="*/ 7277 h 10000"/>
                <a:gd name="connsiteX33" fmla="*/ 8987 w 10000"/>
                <a:gd name="connsiteY33" fmla="*/ 7023 h 10000"/>
                <a:gd name="connsiteX34" fmla="*/ 9754 w 10000"/>
                <a:gd name="connsiteY34" fmla="*/ 6706 h 10000"/>
                <a:gd name="connsiteX35" fmla="*/ 9824 w 10000"/>
                <a:gd name="connsiteY35" fmla="*/ 5947 h 10000"/>
                <a:gd name="connsiteX36" fmla="*/ 8219 w 10000"/>
                <a:gd name="connsiteY36" fmla="*/ 5851 h 10000"/>
                <a:gd name="connsiteX37" fmla="*/ 7451 w 10000"/>
                <a:gd name="connsiteY37" fmla="*/ 5820 h 10000"/>
                <a:gd name="connsiteX38" fmla="*/ 7731 w 10000"/>
                <a:gd name="connsiteY38" fmla="*/ 4870 h 10000"/>
                <a:gd name="connsiteX39" fmla="*/ 7242 w 10000"/>
                <a:gd name="connsiteY39" fmla="*/ 4965 h 10000"/>
                <a:gd name="connsiteX40" fmla="*/ 6823 w 10000"/>
                <a:gd name="connsiteY40" fmla="*/ 4680 h 10000"/>
                <a:gd name="connsiteX41" fmla="*/ 7800 w 10000"/>
                <a:gd name="connsiteY41" fmla="*/ 3983 h 10000"/>
                <a:gd name="connsiteX42" fmla="*/ 8288 w 10000"/>
                <a:gd name="connsiteY42" fmla="*/ 3413 h 10000"/>
                <a:gd name="connsiteX43" fmla="*/ 8777 w 10000"/>
                <a:gd name="connsiteY43" fmla="*/ 3001 h 10000"/>
                <a:gd name="connsiteX44" fmla="*/ 8987 w 10000"/>
                <a:gd name="connsiteY44" fmla="*/ 2653 h 10000"/>
                <a:gd name="connsiteX45" fmla="*/ 9336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26 w 10000"/>
                <a:gd name="connsiteY48" fmla="*/ 1133 h 10000"/>
                <a:gd name="connsiteX49" fmla="*/ 7591 w 10000"/>
                <a:gd name="connsiteY49" fmla="*/ 1355 h 10000"/>
                <a:gd name="connsiteX50" fmla="*/ 6544 w 10000"/>
                <a:gd name="connsiteY50" fmla="*/ 1418 h 10000"/>
                <a:gd name="connsiteX51" fmla="*/ 6823 w 10000"/>
                <a:gd name="connsiteY51" fmla="*/ 1070 h 10000"/>
                <a:gd name="connsiteX52" fmla="*/ 6125 w 10000"/>
                <a:gd name="connsiteY52" fmla="*/ 690 h 10000"/>
                <a:gd name="connsiteX53" fmla="*/ 6149 w 10000"/>
                <a:gd name="connsiteY53" fmla="*/ 109 h 10000"/>
                <a:gd name="connsiteX54" fmla="*/ 5497 w 10000"/>
                <a:gd name="connsiteY54" fmla="*/ 25 h 10000"/>
                <a:gd name="connsiteX55" fmla="*/ 5078 w 10000"/>
                <a:gd name="connsiteY55" fmla="*/ 595 h 10000"/>
                <a:gd name="connsiteX56" fmla="*/ 3404 w 10000"/>
                <a:gd name="connsiteY56" fmla="*/ 1070 h 10000"/>
                <a:gd name="connsiteX57" fmla="*/ 3612 w 10000"/>
                <a:gd name="connsiteY57" fmla="*/ 1545 h 10000"/>
                <a:gd name="connsiteX58" fmla="*/ 4171 w 10000"/>
                <a:gd name="connsiteY58" fmla="*/ 2147 h 10000"/>
                <a:gd name="connsiteX59" fmla="*/ 3612 w 10000"/>
                <a:gd name="connsiteY59" fmla="*/ 2336 h 10000"/>
                <a:gd name="connsiteX60" fmla="*/ 3473 w 10000"/>
                <a:gd name="connsiteY60" fmla="*/ 2843 h 10000"/>
                <a:gd name="connsiteX0" fmla="*/ 3473 w 10000"/>
                <a:gd name="connsiteY0" fmla="*/ 2843 h 10000"/>
                <a:gd name="connsiteX1" fmla="*/ 3194 w 10000"/>
                <a:gd name="connsiteY1" fmla="*/ 3319 h 10000"/>
                <a:gd name="connsiteX2" fmla="*/ 2426 w 10000"/>
                <a:gd name="connsiteY2" fmla="*/ 3382 h 10000"/>
                <a:gd name="connsiteX3" fmla="*/ 1728 w 10000"/>
                <a:gd name="connsiteY3" fmla="*/ 4204 h 10000"/>
                <a:gd name="connsiteX4" fmla="*/ 751 w 10000"/>
                <a:gd name="connsiteY4" fmla="*/ 4490 h 10000"/>
                <a:gd name="connsiteX5" fmla="*/ 123 w 10000"/>
                <a:gd name="connsiteY5" fmla="*/ 4807 h 10000"/>
                <a:gd name="connsiteX6" fmla="*/ 612 w 10000"/>
                <a:gd name="connsiteY6" fmla="*/ 5250 h 10000"/>
                <a:gd name="connsiteX7" fmla="*/ 612 w 10000"/>
                <a:gd name="connsiteY7" fmla="*/ 5883 h 10000"/>
                <a:gd name="connsiteX8" fmla="*/ 123 w 10000"/>
                <a:gd name="connsiteY8" fmla="*/ 6137 h 10000"/>
                <a:gd name="connsiteX9" fmla="*/ 612 w 10000"/>
                <a:gd name="connsiteY9" fmla="*/ 6580 h 10000"/>
                <a:gd name="connsiteX10" fmla="*/ 472 w 10000"/>
                <a:gd name="connsiteY10" fmla="*/ 6929 h 10000"/>
                <a:gd name="connsiteX11" fmla="*/ 1310 w 10000"/>
                <a:gd name="connsiteY11" fmla="*/ 7372 h 10000"/>
                <a:gd name="connsiteX12" fmla="*/ 1518 w 10000"/>
                <a:gd name="connsiteY12" fmla="*/ 7815 h 10000"/>
                <a:gd name="connsiteX13" fmla="*/ 1518 w 10000"/>
                <a:gd name="connsiteY13" fmla="*/ 8164 h 10000"/>
                <a:gd name="connsiteX14" fmla="*/ 1240 w 10000"/>
                <a:gd name="connsiteY14" fmla="*/ 8670 h 10000"/>
                <a:gd name="connsiteX15" fmla="*/ 1310 w 10000"/>
                <a:gd name="connsiteY15" fmla="*/ 9113 h 10000"/>
                <a:gd name="connsiteX16" fmla="*/ 1240 w 10000"/>
                <a:gd name="connsiteY16" fmla="*/ 9493 h 10000"/>
                <a:gd name="connsiteX17" fmla="*/ 1240 w 10000"/>
                <a:gd name="connsiteY17" fmla="*/ 10000 h 10000"/>
                <a:gd name="connsiteX18" fmla="*/ 3473 w 10000"/>
                <a:gd name="connsiteY18" fmla="*/ 9905 h 10000"/>
                <a:gd name="connsiteX19" fmla="*/ 3054 w 10000"/>
                <a:gd name="connsiteY19" fmla="*/ 9493 h 10000"/>
                <a:gd name="connsiteX20" fmla="*/ 4240 w 10000"/>
                <a:gd name="connsiteY20" fmla="*/ 9113 h 10000"/>
                <a:gd name="connsiteX21" fmla="*/ 5078 w 10000"/>
                <a:gd name="connsiteY21" fmla="*/ 8924 h 10000"/>
                <a:gd name="connsiteX22" fmla="*/ 6614 w 10000"/>
                <a:gd name="connsiteY22" fmla="*/ 8955 h 10000"/>
                <a:gd name="connsiteX23" fmla="*/ 7521 w 10000"/>
                <a:gd name="connsiteY23" fmla="*/ 9461 h 10000"/>
                <a:gd name="connsiteX24" fmla="*/ 9126 w 10000"/>
                <a:gd name="connsiteY24" fmla="*/ 9335 h 10000"/>
                <a:gd name="connsiteX25" fmla="*/ 8916 w 10000"/>
                <a:gd name="connsiteY25" fmla="*/ 9081 h 10000"/>
                <a:gd name="connsiteX26" fmla="*/ 7660 w 10000"/>
                <a:gd name="connsiteY26" fmla="*/ 8385 h 10000"/>
                <a:gd name="connsiteX27" fmla="*/ 7311 w 10000"/>
                <a:gd name="connsiteY27" fmla="*/ 8100 h 10000"/>
                <a:gd name="connsiteX28" fmla="*/ 7731 w 10000"/>
                <a:gd name="connsiteY28" fmla="*/ 7784 h 10000"/>
                <a:gd name="connsiteX29" fmla="*/ 7311 w 10000"/>
                <a:gd name="connsiteY29" fmla="*/ 7403 h 10000"/>
                <a:gd name="connsiteX30" fmla="*/ 7939 w 10000"/>
                <a:gd name="connsiteY30" fmla="*/ 7181 h 10000"/>
                <a:gd name="connsiteX31" fmla="*/ 8893 w 10000"/>
                <a:gd name="connsiteY31" fmla="*/ 7551 h 10000"/>
                <a:gd name="connsiteX32" fmla="*/ 9475 w 10000"/>
                <a:gd name="connsiteY32" fmla="*/ 7277 h 10000"/>
                <a:gd name="connsiteX33" fmla="*/ 8987 w 10000"/>
                <a:gd name="connsiteY33" fmla="*/ 7023 h 10000"/>
                <a:gd name="connsiteX34" fmla="*/ 9754 w 10000"/>
                <a:gd name="connsiteY34" fmla="*/ 6706 h 10000"/>
                <a:gd name="connsiteX35" fmla="*/ 9824 w 10000"/>
                <a:gd name="connsiteY35" fmla="*/ 5947 h 10000"/>
                <a:gd name="connsiteX36" fmla="*/ 8219 w 10000"/>
                <a:gd name="connsiteY36" fmla="*/ 5851 h 10000"/>
                <a:gd name="connsiteX37" fmla="*/ 7451 w 10000"/>
                <a:gd name="connsiteY37" fmla="*/ 5820 h 10000"/>
                <a:gd name="connsiteX38" fmla="*/ 7731 w 10000"/>
                <a:gd name="connsiteY38" fmla="*/ 4870 h 10000"/>
                <a:gd name="connsiteX39" fmla="*/ 7242 w 10000"/>
                <a:gd name="connsiteY39" fmla="*/ 4965 h 10000"/>
                <a:gd name="connsiteX40" fmla="*/ 6823 w 10000"/>
                <a:gd name="connsiteY40" fmla="*/ 4680 h 10000"/>
                <a:gd name="connsiteX41" fmla="*/ 7800 w 10000"/>
                <a:gd name="connsiteY41" fmla="*/ 3983 h 10000"/>
                <a:gd name="connsiteX42" fmla="*/ 8288 w 10000"/>
                <a:gd name="connsiteY42" fmla="*/ 3413 h 10000"/>
                <a:gd name="connsiteX43" fmla="*/ 8777 w 10000"/>
                <a:gd name="connsiteY43" fmla="*/ 3001 h 10000"/>
                <a:gd name="connsiteX44" fmla="*/ 8987 w 10000"/>
                <a:gd name="connsiteY44" fmla="*/ 2653 h 10000"/>
                <a:gd name="connsiteX45" fmla="*/ 9336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26 w 10000"/>
                <a:gd name="connsiteY48" fmla="*/ 1133 h 10000"/>
                <a:gd name="connsiteX49" fmla="*/ 7591 w 10000"/>
                <a:gd name="connsiteY49" fmla="*/ 1355 h 10000"/>
                <a:gd name="connsiteX50" fmla="*/ 6544 w 10000"/>
                <a:gd name="connsiteY50" fmla="*/ 1418 h 10000"/>
                <a:gd name="connsiteX51" fmla="*/ 6823 w 10000"/>
                <a:gd name="connsiteY51" fmla="*/ 1070 h 10000"/>
                <a:gd name="connsiteX52" fmla="*/ 6125 w 10000"/>
                <a:gd name="connsiteY52" fmla="*/ 690 h 10000"/>
                <a:gd name="connsiteX53" fmla="*/ 6149 w 10000"/>
                <a:gd name="connsiteY53" fmla="*/ 109 h 10000"/>
                <a:gd name="connsiteX54" fmla="*/ 5497 w 10000"/>
                <a:gd name="connsiteY54" fmla="*/ 25 h 10000"/>
                <a:gd name="connsiteX55" fmla="*/ 5078 w 10000"/>
                <a:gd name="connsiteY55" fmla="*/ 595 h 10000"/>
                <a:gd name="connsiteX56" fmla="*/ 3404 w 10000"/>
                <a:gd name="connsiteY56" fmla="*/ 1070 h 10000"/>
                <a:gd name="connsiteX57" fmla="*/ 3612 w 10000"/>
                <a:gd name="connsiteY57" fmla="*/ 1545 h 10000"/>
                <a:gd name="connsiteX58" fmla="*/ 4171 w 10000"/>
                <a:gd name="connsiteY58" fmla="*/ 2147 h 10000"/>
                <a:gd name="connsiteX59" fmla="*/ 3612 w 10000"/>
                <a:gd name="connsiteY59" fmla="*/ 2336 h 10000"/>
                <a:gd name="connsiteX60" fmla="*/ 3473 w 10000"/>
                <a:gd name="connsiteY60" fmla="*/ 2843 h 10000"/>
                <a:gd name="connsiteX0" fmla="*/ 3350 w 9877"/>
                <a:gd name="connsiteY0" fmla="*/ 2843 h 10000"/>
                <a:gd name="connsiteX1" fmla="*/ 3071 w 9877"/>
                <a:gd name="connsiteY1" fmla="*/ 3319 h 10000"/>
                <a:gd name="connsiteX2" fmla="*/ 2303 w 9877"/>
                <a:gd name="connsiteY2" fmla="*/ 3382 h 10000"/>
                <a:gd name="connsiteX3" fmla="*/ 1605 w 9877"/>
                <a:gd name="connsiteY3" fmla="*/ 4204 h 10000"/>
                <a:gd name="connsiteX4" fmla="*/ 628 w 9877"/>
                <a:gd name="connsiteY4" fmla="*/ 4490 h 10000"/>
                <a:gd name="connsiteX5" fmla="*/ 281 w 9877"/>
                <a:gd name="connsiteY5" fmla="*/ 4786 h 10000"/>
                <a:gd name="connsiteX6" fmla="*/ 489 w 9877"/>
                <a:gd name="connsiteY6" fmla="*/ 5250 h 10000"/>
                <a:gd name="connsiteX7" fmla="*/ 489 w 9877"/>
                <a:gd name="connsiteY7" fmla="*/ 5883 h 10000"/>
                <a:gd name="connsiteX8" fmla="*/ 0 w 9877"/>
                <a:gd name="connsiteY8" fmla="*/ 6137 h 10000"/>
                <a:gd name="connsiteX9" fmla="*/ 489 w 9877"/>
                <a:gd name="connsiteY9" fmla="*/ 6580 h 10000"/>
                <a:gd name="connsiteX10" fmla="*/ 349 w 9877"/>
                <a:gd name="connsiteY10" fmla="*/ 6929 h 10000"/>
                <a:gd name="connsiteX11" fmla="*/ 1187 w 9877"/>
                <a:gd name="connsiteY11" fmla="*/ 7372 h 10000"/>
                <a:gd name="connsiteX12" fmla="*/ 1395 w 9877"/>
                <a:gd name="connsiteY12" fmla="*/ 7815 h 10000"/>
                <a:gd name="connsiteX13" fmla="*/ 1395 w 9877"/>
                <a:gd name="connsiteY13" fmla="*/ 8164 h 10000"/>
                <a:gd name="connsiteX14" fmla="*/ 1117 w 9877"/>
                <a:gd name="connsiteY14" fmla="*/ 8670 h 10000"/>
                <a:gd name="connsiteX15" fmla="*/ 1187 w 9877"/>
                <a:gd name="connsiteY15" fmla="*/ 9113 h 10000"/>
                <a:gd name="connsiteX16" fmla="*/ 1117 w 9877"/>
                <a:gd name="connsiteY16" fmla="*/ 9493 h 10000"/>
                <a:gd name="connsiteX17" fmla="*/ 1117 w 9877"/>
                <a:gd name="connsiteY17" fmla="*/ 10000 h 10000"/>
                <a:gd name="connsiteX18" fmla="*/ 3350 w 9877"/>
                <a:gd name="connsiteY18" fmla="*/ 9905 h 10000"/>
                <a:gd name="connsiteX19" fmla="*/ 2931 w 9877"/>
                <a:gd name="connsiteY19" fmla="*/ 9493 h 10000"/>
                <a:gd name="connsiteX20" fmla="*/ 4117 w 9877"/>
                <a:gd name="connsiteY20" fmla="*/ 9113 h 10000"/>
                <a:gd name="connsiteX21" fmla="*/ 4955 w 9877"/>
                <a:gd name="connsiteY21" fmla="*/ 8924 h 10000"/>
                <a:gd name="connsiteX22" fmla="*/ 6491 w 9877"/>
                <a:gd name="connsiteY22" fmla="*/ 8955 h 10000"/>
                <a:gd name="connsiteX23" fmla="*/ 7398 w 9877"/>
                <a:gd name="connsiteY23" fmla="*/ 9461 h 10000"/>
                <a:gd name="connsiteX24" fmla="*/ 9003 w 9877"/>
                <a:gd name="connsiteY24" fmla="*/ 9335 h 10000"/>
                <a:gd name="connsiteX25" fmla="*/ 8793 w 9877"/>
                <a:gd name="connsiteY25" fmla="*/ 9081 h 10000"/>
                <a:gd name="connsiteX26" fmla="*/ 7537 w 9877"/>
                <a:gd name="connsiteY26" fmla="*/ 8385 h 10000"/>
                <a:gd name="connsiteX27" fmla="*/ 7188 w 9877"/>
                <a:gd name="connsiteY27" fmla="*/ 8100 h 10000"/>
                <a:gd name="connsiteX28" fmla="*/ 7608 w 9877"/>
                <a:gd name="connsiteY28" fmla="*/ 7784 h 10000"/>
                <a:gd name="connsiteX29" fmla="*/ 7188 w 9877"/>
                <a:gd name="connsiteY29" fmla="*/ 7403 h 10000"/>
                <a:gd name="connsiteX30" fmla="*/ 7816 w 9877"/>
                <a:gd name="connsiteY30" fmla="*/ 7181 h 10000"/>
                <a:gd name="connsiteX31" fmla="*/ 8770 w 9877"/>
                <a:gd name="connsiteY31" fmla="*/ 7551 h 10000"/>
                <a:gd name="connsiteX32" fmla="*/ 9352 w 9877"/>
                <a:gd name="connsiteY32" fmla="*/ 7277 h 10000"/>
                <a:gd name="connsiteX33" fmla="*/ 8864 w 9877"/>
                <a:gd name="connsiteY33" fmla="*/ 7023 h 10000"/>
                <a:gd name="connsiteX34" fmla="*/ 9631 w 9877"/>
                <a:gd name="connsiteY34" fmla="*/ 6706 h 10000"/>
                <a:gd name="connsiteX35" fmla="*/ 9701 w 9877"/>
                <a:gd name="connsiteY35" fmla="*/ 5947 h 10000"/>
                <a:gd name="connsiteX36" fmla="*/ 8096 w 9877"/>
                <a:gd name="connsiteY36" fmla="*/ 5851 h 10000"/>
                <a:gd name="connsiteX37" fmla="*/ 7328 w 9877"/>
                <a:gd name="connsiteY37" fmla="*/ 5820 h 10000"/>
                <a:gd name="connsiteX38" fmla="*/ 7608 w 9877"/>
                <a:gd name="connsiteY38" fmla="*/ 4870 h 10000"/>
                <a:gd name="connsiteX39" fmla="*/ 7119 w 9877"/>
                <a:gd name="connsiteY39" fmla="*/ 4965 h 10000"/>
                <a:gd name="connsiteX40" fmla="*/ 6700 w 9877"/>
                <a:gd name="connsiteY40" fmla="*/ 4680 h 10000"/>
                <a:gd name="connsiteX41" fmla="*/ 7677 w 9877"/>
                <a:gd name="connsiteY41" fmla="*/ 3983 h 10000"/>
                <a:gd name="connsiteX42" fmla="*/ 8165 w 9877"/>
                <a:gd name="connsiteY42" fmla="*/ 3413 h 10000"/>
                <a:gd name="connsiteX43" fmla="*/ 8654 w 9877"/>
                <a:gd name="connsiteY43" fmla="*/ 3001 h 10000"/>
                <a:gd name="connsiteX44" fmla="*/ 8864 w 9877"/>
                <a:gd name="connsiteY44" fmla="*/ 2653 h 10000"/>
                <a:gd name="connsiteX45" fmla="*/ 9213 w 9877"/>
                <a:gd name="connsiteY45" fmla="*/ 2052 h 10000"/>
                <a:gd name="connsiteX46" fmla="*/ 9841 w 9877"/>
                <a:gd name="connsiteY46" fmla="*/ 1830 h 10000"/>
                <a:gd name="connsiteX47" fmla="*/ 9841 w 9877"/>
                <a:gd name="connsiteY47" fmla="*/ 1292 h 10000"/>
                <a:gd name="connsiteX48" fmla="*/ 9003 w 9877"/>
                <a:gd name="connsiteY48" fmla="*/ 1133 h 10000"/>
                <a:gd name="connsiteX49" fmla="*/ 7468 w 9877"/>
                <a:gd name="connsiteY49" fmla="*/ 1355 h 10000"/>
                <a:gd name="connsiteX50" fmla="*/ 6421 w 9877"/>
                <a:gd name="connsiteY50" fmla="*/ 1418 h 10000"/>
                <a:gd name="connsiteX51" fmla="*/ 6700 w 9877"/>
                <a:gd name="connsiteY51" fmla="*/ 1070 h 10000"/>
                <a:gd name="connsiteX52" fmla="*/ 6002 w 9877"/>
                <a:gd name="connsiteY52" fmla="*/ 690 h 10000"/>
                <a:gd name="connsiteX53" fmla="*/ 6026 w 9877"/>
                <a:gd name="connsiteY53" fmla="*/ 109 h 10000"/>
                <a:gd name="connsiteX54" fmla="*/ 5374 w 9877"/>
                <a:gd name="connsiteY54" fmla="*/ 25 h 10000"/>
                <a:gd name="connsiteX55" fmla="*/ 4955 w 9877"/>
                <a:gd name="connsiteY55" fmla="*/ 595 h 10000"/>
                <a:gd name="connsiteX56" fmla="*/ 3281 w 9877"/>
                <a:gd name="connsiteY56" fmla="*/ 1070 h 10000"/>
                <a:gd name="connsiteX57" fmla="*/ 3489 w 9877"/>
                <a:gd name="connsiteY57" fmla="*/ 1545 h 10000"/>
                <a:gd name="connsiteX58" fmla="*/ 4048 w 9877"/>
                <a:gd name="connsiteY58" fmla="*/ 2147 h 10000"/>
                <a:gd name="connsiteX59" fmla="*/ 3489 w 9877"/>
                <a:gd name="connsiteY59" fmla="*/ 2336 h 10000"/>
                <a:gd name="connsiteX60" fmla="*/ 3350 w 9877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869 w 10000"/>
                <a:gd name="connsiteY46" fmla="*/ 1787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21"/>
                <a:gd name="connsiteY0" fmla="*/ 2843 h 10000"/>
                <a:gd name="connsiteX1" fmla="*/ 3109 w 10021"/>
                <a:gd name="connsiteY1" fmla="*/ 3319 h 10000"/>
                <a:gd name="connsiteX2" fmla="*/ 2332 w 10021"/>
                <a:gd name="connsiteY2" fmla="*/ 3382 h 10000"/>
                <a:gd name="connsiteX3" fmla="*/ 1625 w 10021"/>
                <a:gd name="connsiteY3" fmla="*/ 4204 h 10000"/>
                <a:gd name="connsiteX4" fmla="*/ 636 w 10021"/>
                <a:gd name="connsiteY4" fmla="*/ 4490 h 10000"/>
                <a:gd name="connsiteX5" fmla="*/ 284 w 10021"/>
                <a:gd name="connsiteY5" fmla="*/ 4786 h 10000"/>
                <a:gd name="connsiteX6" fmla="*/ 495 w 10021"/>
                <a:gd name="connsiteY6" fmla="*/ 5250 h 10000"/>
                <a:gd name="connsiteX7" fmla="*/ 495 w 10021"/>
                <a:gd name="connsiteY7" fmla="*/ 5883 h 10000"/>
                <a:gd name="connsiteX8" fmla="*/ 0 w 10021"/>
                <a:gd name="connsiteY8" fmla="*/ 6137 h 10000"/>
                <a:gd name="connsiteX9" fmla="*/ 495 w 10021"/>
                <a:gd name="connsiteY9" fmla="*/ 6580 h 10000"/>
                <a:gd name="connsiteX10" fmla="*/ 353 w 10021"/>
                <a:gd name="connsiteY10" fmla="*/ 6929 h 10000"/>
                <a:gd name="connsiteX11" fmla="*/ 1249 w 10021"/>
                <a:gd name="connsiteY11" fmla="*/ 7308 h 10000"/>
                <a:gd name="connsiteX12" fmla="*/ 1412 w 10021"/>
                <a:gd name="connsiteY12" fmla="*/ 7815 h 10000"/>
                <a:gd name="connsiteX13" fmla="*/ 1554 w 10021"/>
                <a:gd name="connsiteY13" fmla="*/ 8207 h 10000"/>
                <a:gd name="connsiteX14" fmla="*/ 1131 w 10021"/>
                <a:gd name="connsiteY14" fmla="*/ 8670 h 10000"/>
                <a:gd name="connsiteX15" fmla="*/ 1202 w 10021"/>
                <a:gd name="connsiteY15" fmla="*/ 9113 h 10000"/>
                <a:gd name="connsiteX16" fmla="*/ 1131 w 10021"/>
                <a:gd name="connsiteY16" fmla="*/ 9493 h 10000"/>
                <a:gd name="connsiteX17" fmla="*/ 1131 w 10021"/>
                <a:gd name="connsiteY17" fmla="*/ 10000 h 10000"/>
                <a:gd name="connsiteX18" fmla="*/ 3392 w 10021"/>
                <a:gd name="connsiteY18" fmla="*/ 9905 h 10000"/>
                <a:gd name="connsiteX19" fmla="*/ 2968 w 10021"/>
                <a:gd name="connsiteY19" fmla="*/ 9493 h 10000"/>
                <a:gd name="connsiteX20" fmla="*/ 4168 w 10021"/>
                <a:gd name="connsiteY20" fmla="*/ 9113 h 10000"/>
                <a:gd name="connsiteX21" fmla="*/ 5017 w 10021"/>
                <a:gd name="connsiteY21" fmla="*/ 8924 h 10000"/>
                <a:gd name="connsiteX22" fmla="*/ 6714 w 10021"/>
                <a:gd name="connsiteY22" fmla="*/ 8998 h 10000"/>
                <a:gd name="connsiteX23" fmla="*/ 7490 w 10021"/>
                <a:gd name="connsiteY23" fmla="*/ 9461 h 10000"/>
                <a:gd name="connsiteX24" fmla="*/ 9115 w 10021"/>
                <a:gd name="connsiteY24" fmla="*/ 9335 h 10000"/>
                <a:gd name="connsiteX25" fmla="*/ 8903 w 10021"/>
                <a:gd name="connsiteY25" fmla="*/ 9081 h 10000"/>
                <a:gd name="connsiteX26" fmla="*/ 7631 w 10021"/>
                <a:gd name="connsiteY26" fmla="*/ 8385 h 10000"/>
                <a:gd name="connsiteX27" fmla="*/ 7278 w 10021"/>
                <a:gd name="connsiteY27" fmla="*/ 8100 h 10000"/>
                <a:gd name="connsiteX28" fmla="*/ 7703 w 10021"/>
                <a:gd name="connsiteY28" fmla="*/ 7784 h 10000"/>
                <a:gd name="connsiteX29" fmla="*/ 7278 w 10021"/>
                <a:gd name="connsiteY29" fmla="*/ 7403 h 10000"/>
                <a:gd name="connsiteX30" fmla="*/ 7913 w 10021"/>
                <a:gd name="connsiteY30" fmla="*/ 7181 h 10000"/>
                <a:gd name="connsiteX31" fmla="*/ 8879 w 10021"/>
                <a:gd name="connsiteY31" fmla="*/ 7551 h 10000"/>
                <a:gd name="connsiteX32" fmla="*/ 9468 w 10021"/>
                <a:gd name="connsiteY32" fmla="*/ 7277 h 10000"/>
                <a:gd name="connsiteX33" fmla="*/ 8974 w 10021"/>
                <a:gd name="connsiteY33" fmla="*/ 7023 h 10000"/>
                <a:gd name="connsiteX34" fmla="*/ 9751 w 10021"/>
                <a:gd name="connsiteY34" fmla="*/ 6706 h 10000"/>
                <a:gd name="connsiteX35" fmla="*/ 9822 w 10021"/>
                <a:gd name="connsiteY35" fmla="*/ 5947 h 10000"/>
                <a:gd name="connsiteX36" fmla="*/ 8197 w 10021"/>
                <a:gd name="connsiteY36" fmla="*/ 5851 h 10000"/>
                <a:gd name="connsiteX37" fmla="*/ 7419 w 10021"/>
                <a:gd name="connsiteY37" fmla="*/ 5799 h 10000"/>
                <a:gd name="connsiteX38" fmla="*/ 7703 w 10021"/>
                <a:gd name="connsiteY38" fmla="*/ 4870 h 10000"/>
                <a:gd name="connsiteX39" fmla="*/ 7208 w 10021"/>
                <a:gd name="connsiteY39" fmla="*/ 4965 h 10000"/>
                <a:gd name="connsiteX40" fmla="*/ 6783 w 10021"/>
                <a:gd name="connsiteY40" fmla="*/ 4680 h 10000"/>
                <a:gd name="connsiteX41" fmla="*/ 7773 w 10021"/>
                <a:gd name="connsiteY41" fmla="*/ 3983 h 10000"/>
                <a:gd name="connsiteX42" fmla="*/ 8267 w 10021"/>
                <a:gd name="connsiteY42" fmla="*/ 3413 h 10000"/>
                <a:gd name="connsiteX43" fmla="*/ 8762 w 10021"/>
                <a:gd name="connsiteY43" fmla="*/ 3001 h 10000"/>
                <a:gd name="connsiteX44" fmla="*/ 8974 w 10021"/>
                <a:gd name="connsiteY44" fmla="*/ 2653 h 10000"/>
                <a:gd name="connsiteX45" fmla="*/ 9328 w 10021"/>
                <a:gd name="connsiteY45" fmla="*/ 2052 h 10000"/>
                <a:gd name="connsiteX46" fmla="*/ 9869 w 10021"/>
                <a:gd name="connsiteY46" fmla="*/ 1787 h 10000"/>
                <a:gd name="connsiteX47" fmla="*/ 9964 w 10021"/>
                <a:gd name="connsiteY47" fmla="*/ 1292 h 10000"/>
                <a:gd name="connsiteX48" fmla="*/ 9115 w 10021"/>
                <a:gd name="connsiteY48" fmla="*/ 1133 h 10000"/>
                <a:gd name="connsiteX49" fmla="*/ 7561 w 10021"/>
                <a:gd name="connsiteY49" fmla="*/ 1355 h 10000"/>
                <a:gd name="connsiteX50" fmla="*/ 6501 w 10021"/>
                <a:gd name="connsiteY50" fmla="*/ 1418 h 10000"/>
                <a:gd name="connsiteX51" fmla="*/ 6783 w 10021"/>
                <a:gd name="connsiteY51" fmla="*/ 1070 h 10000"/>
                <a:gd name="connsiteX52" fmla="*/ 6077 w 10021"/>
                <a:gd name="connsiteY52" fmla="*/ 690 h 10000"/>
                <a:gd name="connsiteX53" fmla="*/ 6101 w 10021"/>
                <a:gd name="connsiteY53" fmla="*/ 109 h 10000"/>
                <a:gd name="connsiteX54" fmla="*/ 5441 w 10021"/>
                <a:gd name="connsiteY54" fmla="*/ 25 h 10000"/>
                <a:gd name="connsiteX55" fmla="*/ 5017 w 10021"/>
                <a:gd name="connsiteY55" fmla="*/ 595 h 10000"/>
                <a:gd name="connsiteX56" fmla="*/ 3559 w 10021"/>
                <a:gd name="connsiteY56" fmla="*/ 942 h 10000"/>
                <a:gd name="connsiteX57" fmla="*/ 3532 w 10021"/>
                <a:gd name="connsiteY57" fmla="*/ 1545 h 10000"/>
                <a:gd name="connsiteX58" fmla="*/ 4098 w 10021"/>
                <a:gd name="connsiteY58" fmla="*/ 2147 h 10000"/>
                <a:gd name="connsiteX59" fmla="*/ 3532 w 10021"/>
                <a:gd name="connsiteY59" fmla="*/ 2336 h 10000"/>
                <a:gd name="connsiteX60" fmla="*/ 3392 w 10021"/>
                <a:gd name="connsiteY60" fmla="*/ 2843 h 10000"/>
                <a:gd name="connsiteX0" fmla="*/ 3392 w 10021"/>
                <a:gd name="connsiteY0" fmla="*/ 2843 h 10000"/>
                <a:gd name="connsiteX1" fmla="*/ 3109 w 10021"/>
                <a:gd name="connsiteY1" fmla="*/ 3319 h 10000"/>
                <a:gd name="connsiteX2" fmla="*/ 2332 w 10021"/>
                <a:gd name="connsiteY2" fmla="*/ 3382 h 10000"/>
                <a:gd name="connsiteX3" fmla="*/ 1625 w 10021"/>
                <a:gd name="connsiteY3" fmla="*/ 4204 h 10000"/>
                <a:gd name="connsiteX4" fmla="*/ 636 w 10021"/>
                <a:gd name="connsiteY4" fmla="*/ 4490 h 10000"/>
                <a:gd name="connsiteX5" fmla="*/ 284 w 10021"/>
                <a:gd name="connsiteY5" fmla="*/ 4786 h 10000"/>
                <a:gd name="connsiteX6" fmla="*/ 495 w 10021"/>
                <a:gd name="connsiteY6" fmla="*/ 5250 h 10000"/>
                <a:gd name="connsiteX7" fmla="*/ 495 w 10021"/>
                <a:gd name="connsiteY7" fmla="*/ 5883 h 10000"/>
                <a:gd name="connsiteX8" fmla="*/ 0 w 10021"/>
                <a:gd name="connsiteY8" fmla="*/ 6137 h 10000"/>
                <a:gd name="connsiteX9" fmla="*/ 495 w 10021"/>
                <a:gd name="connsiteY9" fmla="*/ 6580 h 10000"/>
                <a:gd name="connsiteX10" fmla="*/ 353 w 10021"/>
                <a:gd name="connsiteY10" fmla="*/ 6929 h 10000"/>
                <a:gd name="connsiteX11" fmla="*/ 1249 w 10021"/>
                <a:gd name="connsiteY11" fmla="*/ 7308 h 10000"/>
                <a:gd name="connsiteX12" fmla="*/ 1412 w 10021"/>
                <a:gd name="connsiteY12" fmla="*/ 7815 h 10000"/>
                <a:gd name="connsiteX13" fmla="*/ 1554 w 10021"/>
                <a:gd name="connsiteY13" fmla="*/ 8207 h 10000"/>
                <a:gd name="connsiteX14" fmla="*/ 1131 w 10021"/>
                <a:gd name="connsiteY14" fmla="*/ 8670 h 10000"/>
                <a:gd name="connsiteX15" fmla="*/ 1202 w 10021"/>
                <a:gd name="connsiteY15" fmla="*/ 9113 h 10000"/>
                <a:gd name="connsiteX16" fmla="*/ 1131 w 10021"/>
                <a:gd name="connsiteY16" fmla="*/ 9493 h 10000"/>
                <a:gd name="connsiteX17" fmla="*/ 1131 w 10021"/>
                <a:gd name="connsiteY17" fmla="*/ 10000 h 10000"/>
                <a:gd name="connsiteX18" fmla="*/ 3392 w 10021"/>
                <a:gd name="connsiteY18" fmla="*/ 9905 h 10000"/>
                <a:gd name="connsiteX19" fmla="*/ 2968 w 10021"/>
                <a:gd name="connsiteY19" fmla="*/ 9493 h 10000"/>
                <a:gd name="connsiteX20" fmla="*/ 4168 w 10021"/>
                <a:gd name="connsiteY20" fmla="*/ 9113 h 10000"/>
                <a:gd name="connsiteX21" fmla="*/ 5017 w 10021"/>
                <a:gd name="connsiteY21" fmla="*/ 8924 h 10000"/>
                <a:gd name="connsiteX22" fmla="*/ 6714 w 10021"/>
                <a:gd name="connsiteY22" fmla="*/ 8998 h 10000"/>
                <a:gd name="connsiteX23" fmla="*/ 7490 w 10021"/>
                <a:gd name="connsiteY23" fmla="*/ 9461 h 10000"/>
                <a:gd name="connsiteX24" fmla="*/ 9115 w 10021"/>
                <a:gd name="connsiteY24" fmla="*/ 9335 h 10000"/>
                <a:gd name="connsiteX25" fmla="*/ 8903 w 10021"/>
                <a:gd name="connsiteY25" fmla="*/ 9081 h 10000"/>
                <a:gd name="connsiteX26" fmla="*/ 7631 w 10021"/>
                <a:gd name="connsiteY26" fmla="*/ 8385 h 10000"/>
                <a:gd name="connsiteX27" fmla="*/ 7278 w 10021"/>
                <a:gd name="connsiteY27" fmla="*/ 8100 h 10000"/>
                <a:gd name="connsiteX28" fmla="*/ 7703 w 10021"/>
                <a:gd name="connsiteY28" fmla="*/ 7784 h 10000"/>
                <a:gd name="connsiteX29" fmla="*/ 7278 w 10021"/>
                <a:gd name="connsiteY29" fmla="*/ 7403 h 10000"/>
                <a:gd name="connsiteX30" fmla="*/ 7913 w 10021"/>
                <a:gd name="connsiteY30" fmla="*/ 7181 h 10000"/>
                <a:gd name="connsiteX31" fmla="*/ 8879 w 10021"/>
                <a:gd name="connsiteY31" fmla="*/ 7551 h 10000"/>
                <a:gd name="connsiteX32" fmla="*/ 9468 w 10021"/>
                <a:gd name="connsiteY32" fmla="*/ 7277 h 10000"/>
                <a:gd name="connsiteX33" fmla="*/ 8974 w 10021"/>
                <a:gd name="connsiteY33" fmla="*/ 7023 h 10000"/>
                <a:gd name="connsiteX34" fmla="*/ 9751 w 10021"/>
                <a:gd name="connsiteY34" fmla="*/ 6706 h 10000"/>
                <a:gd name="connsiteX35" fmla="*/ 9822 w 10021"/>
                <a:gd name="connsiteY35" fmla="*/ 5883 h 10000"/>
                <a:gd name="connsiteX36" fmla="*/ 8197 w 10021"/>
                <a:gd name="connsiteY36" fmla="*/ 5851 h 10000"/>
                <a:gd name="connsiteX37" fmla="*/ 7419 w 10021"/>
                <a:gd name="connsiteY37" fmla="*/ 5799 h 10000"/>
                <a:gd name="connsiteX38" fmla="*/ 7703 w 10021"/>
                <a:gd name="connsiteY38" fmla="*/ 4870 h 10000"/>
                <a:gd name="connsiteX39" fmla="*/ 7208 w 10021"/>
                <a:gd name="connsiteY39" fmla="*/ 4965 h 10000"/>
                <a:gd name="connsiteX40" fmla="*/ 6783 w 10021"/>
                <a:gd name="connsiteY40" fmla="*/ 4680 h 10000"/>
                <a:gd name="connsiteX41" fmla="*/ 7773 w 10021"/>
                <a:gd name="connsiteY41" fmla="*/ 3983 h 10000"/>
                <a:gd name="connsiteX42" fmla="*/ 8267 w 10021"/>
                <a:gd name="connsiteY42" fmla="*/ 3413 h 10000"/>
                <a:gd name="connsiteX43" fmla="*/ 8762 w 10021"/>
                <a:gd name="connsiteY43" fmla="*/ 3001 h 10000"/>
                <a:gd name="connsiteX44" fmla="*/ 8974 w 10021"/>
                <a:gd name="connsiteY44" fmla="*/ 2653 h 10000"/>
                <a:gd name="connsiteX45" fmla="*/ 9328 w 10021"/>
                <a:gd name="connsiteY45" fmla="*/ 2052 h 10000"/>
                <a:gd name="connsiteX46" fmla="*/ 9869 w 10021"/>
                <a:gd name="connsiteY46" fmla="*/ 1787 h 10000"/>
                <a:gd name="connsiteX47" fmla="*/ 9964 w 10021"/>
                <a:gd name="connsiteY47" fmla="*/ 1292 h 10000"/>
                <a:gd name="connsiteX48" fmla="*/ 9115 w 10021"/>
                <a:gd name="connsiteY48" fmla="*/ 1133 h 10000"/>
                <a:gd name="connsiteX49" fmla="*/ 7561 w 10021"/>
                <a:gd name="connsiteY49" fmla="*/ 1355 h 10000"/>
                <a:gd name="connsiteX50" fmla="*/ 6501 w 10021"/>
                <a:gd name="connsiteY50" fmla="*/ 1418 h 10000"/>
                <a:gd name="connsiteX51" fmla="*/ 6783 w 10021"/>
                <a:gd name="connsiteY51" fmla="*/ 1070 h 10000"/>
                <a:gd name="connsiteX52" fmla="*/ 6077 w 10021"/>
                <a:gd name="connsiteY52" fmla="*/ 690 h 10000"/>
                <a:gd name="connsiteX53" fmla="*/ 6101 w 10021"/>
                <a:gd name="connsiteY53" fmla="*/ 109 h 10000"/>
                <a:gd name="connsiteX54" fmla="*/ 5441 w 10021"/>
                <a:gd name="connsiteY54" fmla="*/ 25 h 10000"/>
                <a:gd name="connsiteX55" fmla="*/ 5017 w 10021"/>
                <a:gd name="connsiteY55" fmla="*/ 595 h 10000"/>
                <a:gd name="connsiteX56" fmla="*/ 3559 w 10021"/>
                <a:gd name="connsiteY56" fmla="*/ 942 h 10000"/>
                <a:gd name="connsiteX57" fmla="*/ 3532 w 10021"/>
                <a:gd name="connsiteY57" fmla="*/ 1545 h 10000"/>
                <a:gd name="connsiteX58" fmla="*/ 4098 w 10021"/>
                <a:gd name="connsiteY58" fmla="*/ 2147 h 10000"/>
                <a:gd name="connsiteX59" fmla="*/ 3532 w 10021"/>
                <a:gd name="connsiteY59" fmla="*/ 2336 h 10000"/>
                <a:gd name="connsiteX60" fmla="*/ 3392 w 10021"/>
                <a:gd name="connsiteY60" fmla="*/ 2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021" h="10000">
                  <a:moveTo>
                    <a:pt x="3392" y="2843"/>
                  </a:moveTo>
                  <a:cubicBezTo>
                    <a:pt x="3322" y="3001"/>
                    <a:pt x="3274" y="3234"/>
                    <a:pt x="3109" y="3319"/>
                  </a:cubicBezTo>
                  <a:cubicBezTo>
                    <a:pt x="2944" y="3402"/>
                    <a:pt x="2568" y="3234"/>
                    <a:pt x="2332" y="3382"/>
                  </a:cubicBezTo>
                  <a:cubicBezTo>
                    <a:pt x="1696" y="3699"/>
                    <a:pt x="2827" y="4268"/>
                    <a:pt x="1625" y="4204"/>
                  </a:cubicBezTo>
                  <a:cubicBezTo>
                    <a:pt x="1202" y="4268"/>
                    <a:pt x="1059" y="4427"/>
                    <a:pt x="636" y="4490"/>
                  </a:cubicBezTo>
                  <a:cubicBezTo>
                    <a:pt x="448" y="4754"/>
                    <a:pt x="497" y="4564"/>
                    <a:pt x="284" y="4786"/>
                  </a:cubicBezTo>
                  <a:cubicBezTo>
                    <a:pt x="-116" y="4849"/>
                    <a:pt x="282" y="5155"/>
                    <a:pt x="495" y="5250"/>
                  </a:cubicBezTo>
                  <a:cubicBezTo>
                    <a:pt x="660" y="5471"/>
                    <a:pt x="565" y="5630"/>
                    <a:pt x="495" y="5883"/>
                  </a:cubicBezTo>
                  <a:cubicBezTo>
                    <a:pt x="401" y="6010"/>
                    <a:pt x="70" y="5999"/>
                    <a:pt x="0" y="6137"/>
                  </a:cubicBezTo>
                  <a:cubicBezTo>
                    <a:pt x="70" y="6326"/>
                    <a:pt x="448" y="6453"/>
                    <a:pt x="495" y="6580"/>
                  </a:cubicBezTo>
                  <a:cubicBezTo>
                    <a:pt x="707" y="6728"/>
                    <a:pt x="682" y="6833"/>
                    <a:pt x="353" y="6929"/>
                  </a:cubicBezTo>
                  <a:cubicBezTo>
                    <a:pt x="1131" y="7086"/>
                    <a:pt x="918" y="7086"/>
                    <a:pt x="1249" y="7308"/>
                  </a:cubicBezTo>
                  <a:cubicBezTo>
                    <a:pt x="1295" y="7466"/>
                    <a:pt x="1318" y="7657"/>
                    <a:pt x="1412" y="7815"/>
                  </a:cubicBezTo>
                  <a:cubicBezTo>
                    <a:pt x="1107" y="7952"/>
                    <a:pt x="1767" y="8048"/>
                    <a:pt x="1554" y="8207"/>
                  </a:cubicBezTo>
                  <a:cubicBezTo>
                    <a:pt x="1460" y="8322"/>
                    <a:pt x="1296" y="8565"/>
                    <a:pt x="1131" y="8670"/>
                  </a:cubicBezTo>
                  <a:cubicBezTo>
                    <a:pt x="1107" y="8850"/>
                    <a:pt x="495" y="8892"/>
                    <a:pt x="1202" y="9113"/>
                  </a:cubicBezTo>
                  <a:cubicBezTo>
                    <a:pt x="1412" y="9113"/>
                    <a:pt x="1131" y="9493"/>
                    <a:pt x="1131" y="9493"/>
                  </a:cubicBezTo>
                  <a:cubicBezTo>
                    <a:pt x="1248" y="9694"/>
                    <a:pt x="871" y="9820"/>
                    <a:pt x="1131" y="10000"/>
                  </a:cubicBezTo>
                  <a:cubicBezTo>
                    <a:pt x="2048" y="9841"/>
                    <a:pt x="2591" y="9989"/>
                    <a:pt x="3392" y="9905"/>
                  </a:cubicBezTo>
                  <a:cubicBezTo>
                    <a:pt x="3745" y="9873"/>
                    <a:pt x="3532" y="9525"/>
                    <a:pt x="2968" y="9493"/>
                  </a:cubicBezTo>
                  <a:cubicBezTo>
                    <a:pt x="2827" y="8924"/>
                    <a:pt x="3603" y="9272"/>
                    <a:pt x="4168" y="9113"/>
                  </a:cubicBezTo>
                  <a:cubicBezTo>
                    <a:pt x="4427" y="9081"/>
                    <a:pt x="4758" y="8966"/>
                    <a:pt x="5017" y="8924"/>
                  </a:cubicBezTo>
                  <a:cubicBezTo>
                    <a:pt x="5441" y="8797"/>
                    <a:pt x="6196" y="8892"/>
                    <a:pt x="6714" y="8998"/>
                  </a:cubicBezTo>
                  <a:cubicBezTo>
                    <a:pt x="6925" y="9220"/>
                    <a:pt x="6948" y="9367"/>
                    <a:pt x="7490" y="9461"/>
                  </a:cubicBezTo>
                  <a:cubicBezTo>
                    <a:pt x="7843" y="9461"/>
                    <a:pt x="8880" y="9388"/>
                    <a:pt x="9115" y="9335"/>
                  </a:cubicBezTo>
                  <a:cubicBezTo>
                    <a:pt x="9021" y="9272"/>
                    <a:pt x="8950" y="9155"/>
                    <a:pt x="8903" y="9081"/>
                  </a:cubicBezTo>
                  <a:cubicBezTo>
                    <a:pt x="8903" y="8606"/>
                    <a:pt x="8126" y="8606"/>
                    <a:pt x="7631" y="8385"/>
                  </a:cubicBezTo>
                  <a:cubicBezTo>
                    <a:pt x="7348" y="8195"/>
                    <a:pt x="7278" y="8174"/>
                    <a:pt x="7278" y="8100"/>
                  </a:cubicBezTo>
                  <a:cubicBezTo>
                    <a:pt x="7396" y="8058"/>
                    <a:pt x="7208" y="7878"/>
                    <a:pt x="7703" y="7784"/>
                  </a:cubicBezTo>
                  <a:cubicBezTo>
                    <a:pt x="7749" y="7678"/>
                    <a:pt x="7183" y="7487"/>
                    <a:pt x="7278" y="7403"/>
                  </a:cubicBezTo>
                  <a:cubicBezTo>
                    <a:pt x="7609" y="7340"/>
                    <a:pt x="7646" y="7156"/>
                    <a:pt x="7913" y="7181"/>
                  </a:cubicBezTo>
                  <a:cubicBezTo>
                    <a:pt x="8181" y="7206"/>
                    <a:pt x="8620" y="7535"/>
                    <a:pt x="8879" y="7551"/>
                  </a:cubicBezTo>
                  <a:cubicBezTo>
                    <a:pt x="9138" y="7567"/>
                    <a:pt x="9374" y="7487"/>
                    <a:pt x="9468" y="7277"/>
                  </a:cubicBezTo>
                  <a:cubicBezTo>
                    <a:pt x="9587" y="7150"/>
                    <a:pt x="8903" y="7160"/>
                    <a:pt x="8974" y="7023"/>
                  </a:cubicBezTo>
                  <a:cubicBezTo>
                    <a:pt x="9021" y="6929"/>
                    <a:pt x="9610" y="6886"/>
                    <a:pt x="9751" y="6706"/>
                  </a:cubicBezTo>
                  <a:cubicBezTo>
                    <a:pt x="9681" y="6506"/>
                    <a:pt x="9939" y="6084"/>
                    <a:pt x="9822" y="5883"/>
                  </a:cubicBezTo>
                  <a:cubicBezTo>
                    <a:pt x="9633" y="5904"/>
                    <a:pt x="8197" y="5883"/>
                    <a:pt x="8197" y="5851"/>
                  </a:cubicBezTo>
                  <a:cubicBezTo>
                    <a:pt x="7819" y="5872"/>
                    <a:pt x="7797" y="5820"/>
                    <a:pt x="7419" y="5799"/>
                  </a:cubicBezTo>
                  <a:cubicBezTo>
                    <a:pt x="7490" y="5514"/>
                    <a:pt x="8056" y="5314"/>
                    <a:pt x="7703" y="4870"/>
                  </a:cubicBezTo>
                  <a:cubicBezTo>
                    <a:pt x="7678" y="4828"/>
                    <a:pt x="7302" y="4987"/>
                    <a:pt x="7208" y="4965"/>
                  </a:cubicBezTo>
                  <a:cubicBezTo>
                    <a:pt x="6995" y="4923"/>
                    <a:pt x="7019" y="4690"/>
                    <a:pt x="6783" y="4680"/>
                  </a:cubicBezTo>
                  <a:cubicBezTo>
                    <a:pt x="7208" y="4331"/>
                    <a:pt x="6807" y="4131"/>
                    <a:pt x="7773" y="3983"/>
                  </a:cubicBezTo>
                  <a:cubicBezTo>
                    <a:pt x="7961" y="3846"/>
                    <a:pt x="8078" y="3603"/>
                    <a:pt x="8267" y="3413"/>
                  </a:cubicBezTo>
                  <a:cubicBezTo>
                    <a:pt x="8339" y="2917"/>
                    <a:pt x="7938" y="3245"/>
                    <a:pt x="8762" y="3001"/>
                  </a:cubicBezTo>
                  <a:cubicBezTo>
                    <a:pt x="8856" y="2917"/>
                    <a:pt x="8903" y="2748"/>
                    <a:pt x="8974" y="2653"/>
                  </a:cubicBezTo>
                  <a:cubicBezTo>
                    <a:pt x="9115" y="2474"/>
                    <a:pt x="9069" y="2220"/>
                    <a:pt x="9328" y="2052"/>
                  </a:cubicBezTo>
                  <a:cubicBezTo>
                    <a:pt x="9492" y="1946"/>
                    <a:pt x="9869" y="1787"/>
                    <a:pt x="9869" y="1787"/>
                  </a:cubicBezTo>
                  <a:cubicBezTo>
                    <a:pt x="9986" y="1618"/>
                    <a:pt x="10090" y="1401"/>
                    <a:pt x="9964" y="1292"/>
                  </a:cubicBezTo>
                  <a:cubicBezTo>
                    <a:pt x="9838" y="1183"/>
                    <a:pt x="9328" y="1123"/>
                    <a:pt x="9115" y="1133"/>
                  </a:cubicBezTo>
                  <a:cubicBezTo>
                    <a:pt x="8527" y="1154"/>
                    <a:pt x="7561" y="1355"/>
                    <a:pt x="7561" y="1355"/>
                  </a:cubicBezTo>
                  <a:cubicBezTo>
                    <a:pt x="6973" y="1439"/>
                    <a:pt x="7137" y="1376"/>
                    <a:pt x="6501" y="1418"/>
                  </a:cubicBezTo>
                  <a:cubicBezTo>
                    <a:pt x="6336" y="1366"/>
                    <a:pt x="6807" y="1239"/>
                    <a:pt x="6783" y="1070"/>
                  </a:cubicBezTo>
                  <a:cubicBezTo>
                    <a:pt x="6713" y="954"/>
                    <a:pt x="6194" y="838"/>
                    <a:pt x="6077" y="690"/>
                  </a:cubicBezTo>
                  <a:cubicBezTo>
                    <a:pt x="6030" y="616"/>
                    <a:pt x="6243" y="141"/>
                    <a:pt x="6101" y="109"/>
                  </a:cubicBezTo>
                  <a:cubicBezTo>
                    <a:pt x="5960" y="77"/>
                    <a:pt x="5622" y="-56"/>
                    <a:pt x="5441" y="25"/>
                  </a:cubicBezTo>
                  <a:cubicBezTo>
                    <a:pt x="5261" y="106"/>
                    <a:pt x="4876" y="278"/>
                    <a:pt x="5017" y="595"/>
                  </a:cubicBezTo>
                  <a:cubicBezTo>
                    <a:pt x="4663" y="764"/>
                    <a:pt x="4007" y="837"/>
                    <a:pt x="3559" y="942"/>
                  </a:cubicBezTo>
                  <a:cubicBezTo>
                    <a:pt x="3299" y="1122"/>
                    <a:pt x="3416" y="1376"/>
                    <a:pt x="3532" y="1545"/>
                  </a:cubicBezTo>
                  <a:cubicBezTo>
                    <a:pt x="4028" y="1735"/>
                    <a:pt x="3674" y="2052"/>
                    <a:pt x="4098" y="2147"/>
                  </a:cubicBezTo>
                  <a:cubicBezTo>
                    <a:pt x="3886" y="2209"/>
                    <a:pt x="3651" y="2220"/>
                    <a:pt x="3532" y="2336"/>
                  </a:cubicBezTo>
                  <a:cubicBezTo>
                    <a:pt x="3486" y="2505"/>
                    <a:pt x="3438" y="2674"/>
                    <a:pt x="3392" y="2843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-1921546" y="58159"/>
              <a:ext cx="413886" cy="578365"/>
            </a:xfrm>
            <a:custGeom>
              <a:avLst/>
              <a:gdLst>
                <a:gd name="T0" fmla="*/ 659 w 1607"/>
                <a:gd name="T1" fmla="*/ 1810 h 1945"/>
                <a:gd name="T2" fmla="*/ 584 w 1607"/>
                <a:gd name="T3" fmla="*/ 1687 h 1945"/>
                <a:gd name="T4" fmla="*/ 659 w 1607"/>
                <a:gd name="T5" fmla="*/ 1564 h 1945"/>
                <a:gd name="T6" fmla="*/ 839 w 1607"/>
                <a:gd name="T7" fmla="*/ 1516 h 1945"/>
                <a:gd name="T8" fmla="*/ 1004 w 1607"/>
                <a:gd name="T9" fmla="*/ 1435 h 1945"/>
                <a:gd name="T10" fmla="*/ 1286 w 1607"/>
                <a:gd name="T11" fmla="*/ 1294 h 1945"/>
                <a:gd name="T12" fmla="*/ 1490 w 1607"/>
                <a:gd name="T13" fmla="*/ 1164 h 1945"/>
                <a:gd name="T14" fmla="*/ 1552 w 1607"/>
                <a:gd name="T15" fmla="*/ 1015 h 1945"/>
                <a:gd name="T16" fmla="*/ 1538 w 1607"/>
                <a:gd name="T17" fmla="*/ 928 h 1945"/>
                <a:gd name="T18" fmla="*/ 1291 w 1607"/>
                <a:gd name="T19" fmla="*/ 978 h 1945"/>
                <a:gd name="T20" fmla="*/ 1161 w 1607"/>
                <a:gd name="T21" fmla="*/ 841 h 1945"/>
                <a:gd name="T22" fmla="*/ 1086 w 1607"/>
                <a:gd name="T23" fmla="*/ 692 h 1945"/>
                <a:gd name="T24" fmla="*/ 987 w 1607"/>
                <a:gd name="T25" fmla="*/ 586 h 1945"/>
                <a:gd name="T26" fmla="*/ 987 w 1607"/>
                <a:gd name="T27" fmla="*/ 381 h 1945"/>
                <a:gd name="T28" fmla="*/ 949 w 1607"/>
                <a:gd name="T29" fmla="*/ 232 h 1945"/>
                <a:gd name="T30" fmla="*/ 769 w 1607"/>
                <a:gd name="T31" fmla="*/ 220 h 1945"/>
                <a:gd name="T32" fmla="*/ 589 w 1607"/>
                <a:gd name="T33" fmla="*/ 170 h 1945"/>
                <a:gd name="T34" fmla="*/ 408 w 1607"/>
                <a:gd name="T35" fmla="*/ 64 h 1945"/>
                <a:gd name="T36" fmla="*/ 216 w 1607"/>
                <a:gd name="T37" fmla="*/ 8 h 1945"/>
                <a:gd name="T38" fmla="*/ 247 w 1607"/>
                <a:gd name="T39" fmla="*/ 139 h 1945"/>
                <a:gd name="T40" fmla="*/ 284 w 1607"/>
                <a:gd name="T41" fmla="*/ 394 h 1945"/>
                <a:gd name="T42" fmla="*/ 216 w 1607"/>
                <a:gd name="T43" fmla="*/ 568 h 1945"/>
                <a:gd name="T44" fmla="*/ 110 w 1607"/>
                <a:gd name="T45" fmla="*/ 816 h 1945"/>
                <a:gd name="T46" fmla="*/ 54 w 1607"/>
                <a:gd name="T47" fmla="*/ 1034 h 1945"/>
                <a:gd name="T48" fmla="*/ 116 w 1607"/>
                <a:gd name="T49" fmla="*/ 1065 h 1945"/>
                <a:gd name="T50" fmla="*/ 284 w 1607"/>
                <a:gd name="T51" fmla="*/ 1208 h 1945"/>
                <a:gd name="T52" fmla="*/ 228 w 1607"/>
                <a:gd name="T53" fmla="*/ 1406 h 1945"/>
                <a:gd name="T54" fmla="*/ 203 w 1607"/>
                <a:gd name="T55" fmla="*/ 1537 h 1945"/>
                <a:gd name="T56" fmla="*/ 73 w 1607"/>
                <a:gd name="T57" fmla="*/ 1506 h 1945"/>
                <a:gd name="T58" fmla="*/ 60 w 1607"/>
                <a:gd name="T59" fmla="*/ 1655 h 1945"/>
                <a:gd name="T60" fmla="*/ 191 w 1607"/>
                <a:gd name="T61" fmla="*/ 1767 h 1945"/>
                <a:gd name="T62" fmla="*/ 452 w 1607"/>
                <a:gd name="T63" fmla="*/ 1891 h 1945"/>
                <a:gd name="T64" fmla="*/ 676 w 1607"/>
                <a:gd name="T65" fmla="*/ 1935 h 1945"/>
                <a:gd name="T66" fmla="*/ 763 w 1607"/>
                <a:gd name="T67" fmla="*/ 1866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7" h="1945">
                  <a:moveTo>
                    <a:pt x="763" y="1866"/>
                  </a:moveTo>
                  <a:cubicBezTo>
                    <a:pt x="707" y="1860"/>
                    <a:pt x="709" y="1841"/>
                    <a:pt x="659" y="1810"/>
                  </a:cubicBezTo>
                  <a:cubicBezTo>
                    <a:pt x="620" y="1792"/>
                    <a:pt x="632" y="1789"/>
                    <a:pt x="608" y="1756"/>
                  </a:cubicBezTo>
                  <a:cubicBezTo>
                    <a:pt x="600" y="1731"/>
                    <a:pt x="593" y="1720"/>
                    <a:pt x="584" y="1687"/>
                  </a:cubicBezTo>
                  <a:cubicBezTo>
                    <a:pt x="581" y="1651"/>
                    <a:pt x="591" y="1619"/>
                    <a:pt x="602" y="1597"/>
                  </a:cubicBezTo>
                  <a:cubicBezTo>
                    <a:pt x="638" y="1588"/>
                    <a:pt x="628" y="1570"/>
                    <a:pt x="659" y="1564"/>
                  </a:cubicBezTo>
                  <a:cubicBezTo>
                    <a:pt x="697" y="1535"/>
                    <a:pt x="663" y="1536"/>
                    <a:pt x="710" y="1534"/>
                  </a:cubicBezTo>
                  <a:cubicBezTo>
                    <a:pt x="740" y="1543"/>
                    <a:pt x="791" y="1534"/>
                    <a:pt x="839" y="1516"/>
                  </a:cubicBezTo>
                  <a:cubicBezTo>
                    <a:pt x="872" y="1513"/>
                    <a:pt x="896" y="1476"/>
                    <a:pt x="932" y="1468"/>
                  </a:cubicBezTo>
                  <a:cubicBezTo>
                    <a:pt x="971" y="1446"/>
                    <a:pt x="972" y="1461"/>
                    <a:pt x="1004" y="1435"/>
                  </a:cubicBezTo>
                  <a:cubicBezTo>
                    <a:pt x="1022" y="1411"/>
                    <a:pt x="1088" y="1390"/>
                    <a:pt x="1103" y="1390"/>
                  </a:cubicBezTo>
                  <a:cubicBezTo>
                    <a:pt x="1142" y="1366"/>
                    <a:pt x="1169" y="1360"/>
                    <a:pt x="1286" y="1294"/>
                  </a:cubicBezTo>
                  <a:cubicBezTo>
                    <a:pt x="1319" y="1267"/>
                    <a:pt x="1319" y="1255"/>
                    <a:pt x="1403" y="1214"/>
                  </a:cubicBezTo>
                  <a:cubicBezTo>
                    <a:pt x="1434" y="1189"/>
                    <a:pt x="1451" y="1170"/>
                    <a:pt x="1490" y="1164"/>
                  </a:cubicBezTo>
                  <a:cubicBezTo>
                    <a:pt x="1548" y="1125"/>
                    <a:pt x="1496" y="1139"/>
                    <a:pt x="1590" y="1127"/>
                  </a:cubicBezTo>
                  <a:cubicBezTo>
                    <a:pt x="1600" y="1102"/>
                    <a:pt x="1550" y="1034"/>
                    <a:pt x="1552" y="1015"/>
                  </a:cubicBezTo>
                  <a:cubicBezTo>
                    <a:pt x="1571" y="1003"/>
                    <a:pt x="1572" y="1004"/>
                    <a:pt x="1592" y="994"/>
                  </a:cubicBezTo>
                  <a:cubicBezTo>
                    <a:pt x="1607" y="949"/>
                    <a:pt x="1576" y="941"/>
                    <a:pt x="1538" y="928"/>
                  </a:cubicBezTo>
                  <a:cubicBezTo>
                    <a:pt x="1502" y="925"/>
                    <a:pt x="1490" y="913"/>
                    <a:pt x="1472" y="955"/>
                  </a:cubicBezTo>
                  <a:cubicBezTo>
                    <a:pt x="1427" y="994"/>
                    <a:pt x="1308" y="978"/>
                    <a:pt x="1291" y="978"/>
                  </a:cubicBezTo>
                  <a:cubicBezTo>
                    <a:pt x="1239" y="961"/>
                    <a:pt x="1306" y="942"/>
                    <a:pt x="1266" y="909"/>
                  </a:cubicBezTo>
                  <a:cubicBezTo>
                    <a:pt x="1248" y="895"/>
                    <a:pt x="1183" y="843"/>
                    <a:pt x="1161" y="841"/>
                  </a:cubicBezTo>
                  <a:cubicBezTo>
                    <a:pt x="1138" y="833"/>
                    <a:pt x="1107" y="837"/>
                    <a:pt x="1086" y="822"/>
                  </a:cubicBezTo>
                  <a:cubicBezTo>
                    <a:pt x="1074" y="760"/>
                    <a:pt x="1071" y="737"/>
                    <a:pt x="1086" y="692"/>
                  </a:cubicBezTo>
                  <a:cubicBezTo>
                    <a:pt x="1105" y="623"/>
                    <a:pt x="1088" y="628"/>
                    <a:pt x="1055" y="605"/>
                  </a:cubicBezTo>
                  <a:cubicBezTo>
                    <a:pt x="1036" y="594"/>
                    <a:pt x="1007" y="592"/>
                    <a:pt x="987" y="586"/>
                  </a:cubicBezTo>
                  <a:cubicBezTo>
                    <a:pt x="951" y="574"/>
                    <a:pt x="937" y="590"/>
                    <a:pt x="918" y="561"/>
                  </a:cubicBezTo>
                  <a:cubicBezTo>
                    <a:pt x="937" y="493"/>
                    <a:pt x="949" y="462"/>
                    <a:pt x="987" y="381"/>
                  </a:cubicBezTo>
                  <a:cubicBezTo>
                    <a:pt x="968" y="354"/>
                    <a:pt x="949" y="315"/>
                    <a:pt x="918" y="307"/>
                  </a:cubicBezTo>
                  <a:cubicBezTo>
                    <a:pt x="928" y="265"/>
                    <a:pt x="962" y="263"/>
                    <a:pt x="949" y="232"/>
                  </a:cubicBezTo>
                  <a:cubicBezTo>
                    <a:pt x="906" y="203"/>
                    <a:pt x="914" y="199"/>
                    <a:pt x="862" y="188"/>
                  </a:cubicBezTo>
                  <a:cubicBezTo>
                    <a:pt x="875" y="224"/>
                    <a:pt x="817" y="209"/>
                    <a:pt x="769" y="220"/>
                  </a:cubicBezTo>
                  <a:cubicBezTo>
                    <a:pt x="715" y="205"/>
                    <a:pt x="655" y="222"/>
                    <a:pt x="601" y="207"/>
                  </a:cubicBezTo>
                  <a:cubicBezTo>
                    <a:pt x="589" y="203"/>
                    <a:pt x="593" y="182"/>
                    <a:pt x="589" y="170"/>
                  </a:cubicBezTo>
                  <a:cubicBezTo>
                    <a:pt x="587" y="162"/>
                    <a:pt x="520" y="153"/>
                    <a:pt x="514" y="151"/>
                  </a:cubicBezTo>
                  <a:cubicBezTo>
                    <a:pt x="462" y="118"/>
                    <a:pt x="477" y="79"/>
                    <a:pt x="408" y="64"/>
                  </a:cubicBezTo>
                  <a:cubicBezTo>
                    <a:pt x="379" y="48"/>
                    <a:pt x="371" y="64"/>
                    <a:pt x="340" y="52"/>
                  </a:cubicBezTo>
                  <a:cubicBezTo>
                    <a:pt x="305" y="46"/>
                    <a:pt x="234" y="0"/>
                    <a:pt x="216" y="8"/>
                  </a:cubicBezTo>
                  <a:cubicBezTo>
                    <a:pt x="211" y="17"/>
                    <a:pt x="240" y="64"/>
                    <a:pt x="247" y="83"/>
                  </a:cubicBezTo>
                  <a:cubicBezTo>
                    <a:pt x="251" y="97"/>
                    <a:pt x="247" y="139"/>
                    <a:pt x="247" y="139"/>
                  </a:cubicBezTo>
                  <a:cubicBezTo>
                    <a:pt x="251" y="193"/>
                    <a:pt x="253" y="238"/>
                    <a:pt x="290" y="275"/>
                  </a:cubicBezTo>
                  <a:cubicBezTo>
                    <a:pt x="288" y="319"/>
                    <a:pt x="321" y="344"/>
                    <a:pt x="284" y="394"/>
                  </a:cubicBezTo>
                  <a:cubicBezTo>
                    <a:pt x="272" y="429"/>
                    <a:pt x="255" y="420"/>
                    <a:pt x="240" y="449"/>
                  </a:cubicBezTo>
                  <a:cubicBezTo>
                    <a:pt x="238" y="483"/>
                    <a:pt x="220" y="534"/>
                    <a:pt x="216" y="568"/>
                  </a:cubicBezTo>
                  <a:cubicBezTo>
                    <a:pt x="207" y="626"/>
                    <a:pt x="203" y="636"/>
                    <a:pt x="153" y="673"/>
                  </a:cubicBezTo>
                  <a:cubicBezTo>
                    <a:pt x="147" y="750"/>
                    <a:pt x="128" y="779"/>
                    <a:pt x="110" y="816"/>
                  </a:cubicBezTo>
                  <a:cubicBezTo>
                    <a:pt x="66" y="847"/>
                    <a:pt x="29" y="884"/>
                    <a:pt x="29" y="947"/>
                  </a:cubicBezTo>
                  <a:cubicBezTo>
                    <a:pt x="33" y="1029"/>
                    <a:pt x="17" y="978"/>
                    <a:pt x="54" y="1034"/>
                  </a:cubicBezTo>
                  <a:cubicBezTo>
                    <a:pt x="66" y="1040"/>
                    <a:pt x="87" y="1003"/>
                    <a:pt x="97" y="1003"/>
                  </a:cubicBezTo>
                  <a:cubicBezTo>
                    <a:pt x="126" y="1023"/>
                    <a:pt x="126" y="1034"/>
                    <a:pt x="116" y="1065"/>
                  </a:cubicBezTo>
                  <a:cubicBezTo>
                    <a:pt x="114" y="1112"/>
                    <a:pt x="73" y="1129"/>
                    <a:pt x="73" y="1177"/>
                  </a:cubicBezTo>
                  <a:cubicBezTo>
                    <a:pt x="141" y="1208"/>
                    <a:pt x="276" y="1208"/>
                    <a:pt x="284" y="1208"/>
                  </a:cubicBezTo>
                  <a:cubicBezTo>
                    <a:pt x="278" y="1224"/>
                    <a:pt x="282" y="1386"/>
                    <a:pt x="278" y="1388"/>
                  </a:cubicBezTo>
                  <a:cubicBezTo>
                    <a:pt x="265" y="1396"/>
                    <a:pt x="228" y="1406"/>
                    <a:pt x="228" y="1406"/>
                  </a:cubicBezTo>
                  <a:cubicBezTo>
                    <a:pt x="222" y="1427"/>
                    <a:pt x="216" y="1481"/>
                    <a:pt x="253" y="1469"/>
                  </a:cubicBezTo>
                  <a:cubicBezTo>
                    <a:pt x="259" y="1512"/>
                    <a:pt x="240" y="1518"/>
                    <a:pt x="203" y="1537"/>
                  </a:cubicBezTo>
                  <a:cubicBezTo>
                    <a:pt x="180" y="1535"/>
                    <a:pt x="133" y="1469"/>
                    <a:pt x="110" y="1462"/>
                  </a:cubicBezTo>
                  <a:cubicBezTo>
                    <a:pt x="97" y="1454"/>
                    <a:pt x="87" y="1508"/>
                    <a:pt x="73" y="1506"/>
                  </a:cubicBezTo>
                  <a:cubicBezTo>
                    <a:pt x="0" y="1481"/>
                    <a:pt x="89" y="1527"/>
                    <a:pt x="97" y="1562"/>
                  </a:cubicBezTo>
                  <a:cubicBezTo>
                    <a:pt x="54" y="1593"/>
                    <a:pt x="68" y="1622"/>
                    <a:pt x="60" y="1655"/>
                  </a:cubicBezTo>
                  <a:cubicBezTo>
                    <a:pt x="91" y="1692"/>
                    <a:pt x="85" y="1692"/>
                    <a:pt x="135" y="1723"/>
                  </a:cubicBezTo>
                  <a:cubicBezTo>
                    <a:pt x="158" y="1738"/>
                    <a:pt x="176" y="1744"/>
                    <a:pt x="191" y="1767"/>
                  </a:cubicBezTo>
                  <a:cubicBezTo>
                    <a:pt x="211" y="1798"/>
                    <a:pt x="197" y="1781"/>
                    <a:pt x="209" y="1817"/>
                  </a:cubicBezTo>
                  <a:cubicBezTo>
                    <a:pt x="290" y="1817"/>
                    <a:pt x="365" y="1848"/>
                    <a:pt x="452" y="1891"/>
                  </a:cubicBezTo>
                  <a:cubicBezTo>
                    <a:pt x="493" y="1908"/>
                    <a:pt x="539" y="1914"/>
                    <a:pt x="582" y="1922"/>
                  </a:cubicBezTo>
                  <a:cubicBezTo>
                    <a:pt x="628" y="1945"/>
                    <a:pt x="601" y="1935"/>
                    <a:pt x="676" y="1935"/>
                  </a:cubicBezTo>
                  <a:cubicBezTo>
                    <a:pt x="692" y="1935"/>
                    <a:pt x="738" y="1928"/>
                    <a:pt x="738" y="1928"/>
                  </a:cubicBezTo>
                  <a:cubicBezTo>
                    <a:pt x="752" y="1912"/>
                    <a:pt x="746" y="1915"/>
                    <a:pt x="763" y="1866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762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-1771473" y="324891"/>
              <a:ext cx="395964" cy="506074"/>
            </a:xfrm>
            <a:custGeom>
              <a:avLst/>
              <a:gdLst>
                <a:gd name="T0" fmla="*/ 960 w 1572"/>
                <a:gd name="T1" fmla="*/ 241 h 1717"/>
                <a:gd name="T2" fmla="*/ 837 w 1572"/>
                <a:gd name="T3" fmla="*/ 317 h 1717"/>
                <a:gd name="T4" fmla="*/ 780 w 1572"/>
                <a:gd name="T5" fmla="*/ 343 h 1717"/>
                <a:gd name="T6" fmla="*/ 708 w 1572"/>
                <a:gd name="T7" fmla="*/ 397 h 1717"/>
                <a:gd name="T8" fmla="*/ 636 w 1572"/>
                <a:gd name="T9" fmla="*/ 439 h 1717"/>
                <a:gd name="T10" fmla="*/ 537 w 1572"/>
                <a:gd name="T11" fmla="*/ 487 h 1717"/>
                <a:gd name="T12" fmla="*/ 444 w 1572"/>
                <a:gd name="T13" fmla="*/ 523 h 1717"/>
                <a:gd name="T14" fmla="*/ 381 w 1572"/>
                <a:gd name="T15" fmla="*/ 562 h 1717"/>
                <a:gd name="T16" fmla="*/ 303 w 1572"/>
                <a:gd name="T17" fmla="*/ 601 h 1717"/>
                <a:gd name="T18" fmla="*/ 168 w 1572"/>
                <a:gd name="T19" fmla="*/ 643 h 1717"/>
                <a:gd name="T20" fmla="*/ 90 w 1572"/>
                <a:gd name="T21" fmla="*/ 664 h 1717"/>
                <a:gd name="T22" fmla="*/ 63 w 1572"/>
                <a:gd name="T23" fmla="*/ 685 h 1717"/>
                <a:gd name="T24" fmla="*/ 15 w 1572"/>
                <a:gd name="T25" fmla="*/ 754 h 1717"/>
                <a:gd name="T26" fmla="*/ 39 w 1572"/>
                <a:gd name="T27" fmla="*/ 853 h 1717"/>
                <a:gd name="T28" fmla="*/ 102 w 1572"/>
                <a:gd name="T29" fmla="*/ 931 h 1717"/>
                <a:gd name="T30" fmla="*/ 186 w 1572"/>
                <a:gd name="T31" fmla="*/ 967 h 1717"/>
                <a:gd name="T32" fmla="*/ 234 w 1572"/>
                <a:gd name="T33" fmla="*/ 988 h 1717"/>
                <a:gd name="T34" fmla="*/ 446 w 1572"/>
                <a:gd name="T35" fmla="*/ 988 h 1717"/>
                <a:gd name="T36" fmla="*/ 359 w 1572"/>
                <a:gd name="T37" fmla="*/ 1094 h 1717"/>
                <a:gd name="T38" fmla="*/ 452 w 1572"/>
                <a:gd name="T39" fmla="*/ 1218 h 1717"/>
                <a:gd name="T40" fmla="*/ 471 w 1572"/>
                <a:gd name="T41" fmla="*/ 1379 h 1717"/>
                <a:gd name="T42" fmla="*/ 464 w 1572"/>
                <a:gd name="T43" fmla="*/ 1529 h 1717"/>
                <a:gd name="T44" fmla="*/ 551 w 1572"/>
                <a:gd name="T45" fmla="*/ 1628 h 1717"/>
                <a:gd name="T46" fmla="*/ 638 w 1572"/>
                <a:gd name="T47" fmla="*/ 1665 h 1717"/>
                <a:gd name="T48" fmla="*/ 725 w 1572"/>
                <a:gd name="T49" fmla="*/ 1696 h 1717"/>
                <a:gd name="T50" fmla="*/ 775 w 1572"/>
                <a:gd name="T51" fmla="*/ 1541 h 1717"/>
                <a:gd name="T52" fmla="*/ 794 w 1572"/>
                <a:gd name="T53" fmla="*/ 1448 h 1717"/>
                <a:gd name="T54" fmla="*/ 787 w 1572"/>
                <a:gd name="T55" fmla="*/ 1342 h 1717"/>
                <a:gd name="T56" fmla="*/ 756 w 1572"/>
                <a:gd name="T57" fmla="*/ 1305 h 1717"/>
                <a:gd name="T58" fmla="*/ 943 w 1572"/>
                <a:gd name="T59" fmla="*/ 1224 h 1717"/>
                <a:gd name="T60" fmla="*/ 1011 w 1572"/>
                <a:gd name="T61" fmla="*/ 1205 h 1717"/>
                <a:gd name="T62" fmla="*/ 961 w 1572"/>
                <a:gd name="T63" fmla="*/ 1013 h 1717"/>
                <a:gd name="T64" fmla="*/ 868 w 1572"/>
                <a:gd name="T65" fmla="*/ 944 h 1717"/>
                <a:gd name="T66" fmla="*/ 974 w 1572"/>
                <a:gd name="T67" fmla="*/ 876 h 1717"/>
                <a:gd name="T68" fmla="*/ 1005 w 1572"/>
                <a:gd name="T69" fmla="*/ 795 h 1717"/>
                <a:gd name="T70" fmla="*/ 961 w 1572"/>
                <a:gd name="T71" fmla="*/ 746 h 1717"/>
                <a:gd name="T72" fmla="*/ 998 w 1572"/>
                <a:gd name="T73" fmla="*/ 665 h 1717"/>
                <a:gd name="T74" fmla="*/ 1067 w 1572"/>
                <a:gd name="T75" fmla="*/ 615 h 1717"/>
                <a:gd name="T76" fmla="*/ 1117 w 1572"/>
                <a:gd name="T77" fmla="*/ 547 h 1717"/>
                <a:gd name="T78" fmla="*/ 1135 w 1572"/>
                <a:gd name="T79" fmla="*/ 410 h 1717"/>
                <a:gd name="T80" fmla="*/ 1467 w 1572"/>
                <a:gd name="T81" fmla="*/ 442 h 1717"/>
                <a:gd name="T82" fmla="*/ 1483 w 1572"/>
                <a:gd name="T83" fmla="*/ 360 h 1717"/>
                <a:gd name="T84" fmla="*/ 1477 w 1572"/>
                <a:gd name="T85" fmla="*/ 280 h 1717"/>
                <a:gd name="T86" fmla="*/ 1483 w 1572"/>
                <a:gd name="T87" fmla="*/ 224 h 1717"/>
                <a:gd name="T88" fmla="*/ 1502 w 1572"/>
                <a:gd name="T89" fmla="*/ 217 h 1717"/>
                <a:gd name="T90" fmla="*/ 1545 w 1572"/>
                <a:gd name="T91" fmla="*/ 155 h 1717"/>
                <a:gd name="T92" fmla="*/ 1514 w 1572"/>
                <a:gd name="T93" fmla="*/ 62 h 1717"/>
                <a:gd name="T94" fmla="*/ 1477 w 1572"/>
                <a:gd name="T95" fmla="*/ 0 h 1717"/>
                <a:gd name="T96" fmla="*/ 1359 w 1572"/>
                <a:gd name="T97" fmla="*/ 75 h 1717"/>
                <a:gd name="T98" fmla="*/ 1278 w 1572"/>
                <a:gd name="T99" fmla="*/ 37 h 1717"/>
                <a:gd name="T100" fmla="*/ 1026 w 1572"/>
                <a:gd name="T101" fmla="*/ 91 h 1717"/>
                <a:gd name="T102" fmla="*/ 984 w 1572"/>
                <a:gd name="T103" fmla="*/ 142 h 1717"/>
                <a:gd name="T104" fmla="*/ 960 w 1572"/>
                <a:gd name="T105" fmla="*/ 241 h 1717"/>
                <a:gd name="connsiteX0" fmla="*/ 6039 w 9780"/>
                <a:gd name="connsiteY0" fmla="*/ 1404 h 9912"/>
                <a:gd name="connsiteX1" fmla="*/ 5256 w 9780"/>
                <a:gd name="connsiteY1" fmla="*/ 1846 h 9912"/>
                <a:gd name="connsiteX2" fmla="*/ 4894 w 9780"/>
                <a:gd name="connsiteY2" fmla="*/ 1998 h 9912"/>
                <a:gd name="connsiteX3" fmla="*/ 4436 w 9780"/>
                <a:gd name="connsiteY3" fmla="*/ 2312 h 9912"/>
                <a:gd name="connsiteX4" fmla="*/ 3978 w 9780"/>
                <a:gd name="connsiteY4" fmla="*/ 2557 h 9912"/>
                <a:gd name="connsiteX5" fmla="*/ 3348 w 9780"/>
                <a:gd name="connsiteY5" fmla="*/ 2836 h 9912"/>
                <a:gd name="connsiteX6" fmla="*/ 2756 w 9780"/>
                <a:gd name="connsiteY6" fmla="*/ 3046 h 9912"/>
                <a:gd name="connsiteX7" fmla="*/ 2356 w 9780"/>
                <a:gd name="connsiteY7" fmla="*/ 3273 h 9912"/>
                <a:gd name="connsiteX8" fmla="*/ 1859 w 9780"/>
                <a:gd name="connsiteY8" fmla="*/ 3500 h 9912"/>
                <a:gd name="connsiteX9" fmla="*/ 1001 w 9780"/>
                <a:gd name="connsiteY9" fmla="*/ 3745 h 9912"/>
                <a:gd name="connsiteX10" fmla="*/ 505 w 9780"/>
                <a:gd name="connsiteY10" fmla="*/ 3867 h 9912"/>
                <a:gd name="connsiteX11" fmla="*/ 333 w 9780"/>
                <a:gd name="connsiteY11" fmla="*/ 3990 h 9912"/>
                <a:gd name="connsiteX12" fmla="*/ 27 w 9780"/>
                <a:gd name="connsiteY12" fmla="*/ 4391 h 9912"/>
                <a:gd name="connsiteX13" fmla="*/ 180 w 9780"/>
                <a:gd name="connsiteY13" fmla="*/ 4968 h 9912"/>
                <a:gd name="connsiteX14" fmla="*/ 581 w 9780"/>
                <a:gd name="connsiteY14" fmla="*/ 5422 h 9912"/>
                <a:gd name="connsiteX15" fmla="*/ 1115 w 9780"/>
                <a:gd name="connsiteY15" fmla="*/ 5632 h 9912"/>
                <a:gd name="connsiteX16" fmla="*/ 1421 w 9780"/>
                <a:gd name="connsiteY16" fmla="*/ 5754 h 9912"/>
                <a:gd name="connsiteX17" fmla="*/ 2769 w 9780"/>
                <a:gd name="connsiteY17" fmla="*/ 5754 h 9912"/>
                <a:gd name="connsiteX18" fmla="*/ 2216 w 9780"/>
                <a:gd name="connsiteY18" fmla="*/ 6372 h 9912"/>
                <a:gd name="connsiteX19" fmla="*/ 2807 w 9780"/>
                <a:gd name="connsiteY19" fmla="*/ 7094 h 9912"/>
                <a:gd name="connsiteX20" fmla="*/ 2928 w 9780"/>
                <a:gd name="connsiteY20" fmla="*/ 8031 h 9912"/>
                <a:gd name="connsiteX21" fmla="*/ 2884 w 9780"/>
                <a:gd name="connsiteY21" fmla="*/ 8905 h 9912"/>
                <a:gd name="connsiteX22" fmla="*/ 3437 w 9780"/>
                <a:gd name="connsiteY22" fmla="*/ 9482 h 9912"/>
                <a:gd name="connsiteX23" fmla="*/ 3991 w 9780"/>
                <a:gd name="connsiteY23" fmla="*/ 9697 h 9912"/>
                <a:gd name="connsiteX24" fmla="*/ 4544 w 9780"/>
                <a:gd name="connsiteY24" fmla="*/ 9878 h 9912"/>
                <a:gd name="connsiteX25" fmla="*/ 4862 w 9780"/>
                <a:gd name="connsiteY25" fmla="*/ 8975 h 9912"/>
                <a:gd name="connsiteX26" fmla="*/ 4983 w 9780"/>
                <a:gd name="connsiteY26" fmla="*/ 8433 h 9912"/>
                <a:gd name="connsiteX27" fmla="*/ 4938 w 9780"/>
                <a:gd name="connsiteY27" fmla="*/ 7816 h 9912"/>
                <a:gd name="connsiteX28" fmla="*/ 4741 w 9780"/>
                <a:gd name="connsiteY28" fmla="*/ 7600 h 9912"/>
                <a:gd name="connsiteX29" fmla="*/ 5931 w 9780"/>
                <a:gd name="connsiteY29" fmla="*/ 7129 h 9912"/>
                <a:gd name="connsiteX30" fmla="*/ 6363 w 9780"/>
                <a:gd name="connsiteY30" fmla="*/ 7018 h 9912"/>
                <a:gd name="connsiteX31" fmla="*/ 6045 w 9780"/>
                <a:gd name="connsiteY31" fmla="*/ 5900 h 9912"/>
                <a:gd name="connsiteX32" fmla="*/ 5454 w 9780"/>
                <a:gd name="connsiteY32" fmla="*/ 5498 h 9912"/>
                <a:gd name="connsiteX33" fmla="*/ 6128 w 9780"/>
                <a:gd name="connsiteY33" fmla="*/ 5102 h 9912"/>
                <a:gd name="connsiteX34" fmla="*/ 6325 w 9780"/>
                <a:gd name="connsiteY34" fmla="*/ 4630 h 9912"/>
                <a:gd name="connsiteX35" fmla="*/ 6045 w 9780"/>
                <a:gd name="connsiteY35" fmla="*/ 4345 h 9912"/>
                <a:gd name="connsiteX36" fmla="*/ 6281 w 9780"/>
                <a:gd name="connsiteY36" fmla="*/ 3873 h 9912"/>
                <a:gd name="connsiteX37" fmla="*/ 6720 w 9780"/>
                <a:gd name="connsiteY37" fmla="*/ 3582 h 9912"/>
                <a:gd name="connsiteX38" fmla="*/ 7038 w 9780"/>
                <a:gd name="connsiteY38" fmla="*/ 3186 h 9912"/>
                <a:gd name="connsiteX39" fmla="*/ 7152 w 9780"/>
                <a:gd name="connsiteY39" fmla="*/ 2388 h 9912"/>
                <a:gd name="connsiteX40" fmla="*/ 9264 w 9780"/>
                <a:gd name="connsiteY40" fmla="*/ 2574 h 9912"/>
                <a:gd name="connsiteX41" fmla="*/ 9366 w 9780"/>
                <a:gd name="connsiteY41" fmla="*/ 2097 h 9912"/>
                <a:gd name="connsiteX42" fmla="*/ 9328 w 9780"/>
                <a:gd name="connsiteY42" fmla="*/ 1631 h 9912"/>
                <a:gd name="connsiteX43" fmla="*/ 9366 w 9780"/>
                <a:gd name="connsiteY43" fmla="*/ 1305 h 9912"/>
                <a:gd name="connsiteX44" fmla="*/ 9487 w 9780"/>
                <a:gd name="connsiteY44" fmla="*/ 1264 h 9912"/>
                <a:gd name="connsiteX45" fmla="*/ 9760 w 9780"/>
                <a:gd name="connsiteY45" fmla="*/ 903 h 9912"/>
                <a:gd name="connsiteX46" fmla="*/ 9563 w 9780"/>
                <a:gd name="connsiteY46" fmla="*/ 361 h 9912"/>
                <a:gd name="connsiteX47" fmla="*/ 9328 w 9780"/>
                <a:gd name="connsiteY47" fmla="*/ 0 h 9912"/>
                <a:gd name="connsiteX48" fmla="*/ 8577 w 9780"/>
                <a:gd name="connsiteY48" fmla="*/ 437 h 9912"/>
                <a:gd name="connsiteX49" fmla="*/ 8062 w 9780"/>
                <a:gd name="connsiteY49" fmla="*/ 215 h 9912"/>
                <a:gd name="connsiteX50" fmla="*/ 6459 w 9780"/>
                <a:gd name="connsiteY50" fmla="*/ 530 h 9912"/>
                <a:gd name="connsiteX51" fmla="*/ 6192 w 9780"/>
                <a:gd name="connsiteY51" fmla="*/ 827 h 9912"/>
                <a:gd name="connsiteX52" fmla="*/ 6039 w 9780"/>
                <a:gd name="connsiteY52" fmla="*/ 1404 h 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780" h="9912">
                  <a:moveTo>
                    <a:pt x="6039" y="1404"/>
                  </a:moveTo>
                  <a:cubicBezTo>
                    <a:pt x="5657" y="1543"/>
                    <a:pt x="5454" y="1701"/>
                    <a:pt x="5256" y="1846"/>
                  </a:cubicBezTo>
                  <a:cubicBezTo>
                    <a:pt x="5136" y="1916"/>
                    <a:pt x="4894" y="1998"/>
                    <a:pt x="4894" y="1998"/>
                  </a:cubicBezTo>
                  <a:cubicBezTo>
                    <a:pt x="4569" y="2190"/>
                    <a:pt x="4646" y="2120"/>
                    <a:pt x="4436" y="2312"/>
                  </a:cubicBezTo>
                  <a:cubicBezTo>
                    <a:pt x="4353" y="2382"/>
                    <a:pt x="4226" y="2417"/>
                    <a:pt x="3978" y="2557"/>
                  </a:cubicBezTo>
                  <a:cubicBezTo>
                    <a:pt x="3749" y="2714"/>
                    <a:pt x="3545" y="2749"/>
                    <a:pt x="3348" y="2836"/>
                  </a:cubicBezTo>
                  <a:cubicBezTo>
                    <a:pt x="3144" y="2918"/>
                    <a:pt x="3081" y="2889"/>
                    <a:pt x="2756" y="3046"/>
                  </a:cubicBezTo>
                  <a:cubicBezTo>
                    <a:pt x="2566" y="3151"/>
                    <a:pt x="2527" y="3221"/>
                    <a:pt x="2356" y="3273"/>
                  </a:cubicBezTo>
                  <a:cubicBezTo>
                    <a:pt x="2228" y="3285"/>
                    <a:pt x="1980" y="3465"/>
                    <a:pt x="1859" y="3500"/>
                  </a:cubicBezTo>
                  <a:cubicBezTo>
                    <a:pt x="1732" y="3547"/>
                    <a:pt x="1306" y="3727"/>
                    <a:pt x="1001" y="3745"/>
                  </a:cubicBezTo>
                  <a:cubicBezTo>
                    <a:pt x="988" y="3850"/>
                    <a:pt x="657" y="3570"/>
                    <a:pt x="505" y="3867"/>
                  </a:cubicBezTo>
                  <a:cubicBezTo>
                    <a:pt x="460" y="3925"/>
                    <a:pt x="333" y="3990"/>
                    <a:pt x="333" y="3990"/>
                  </a:cubicBezTo>
                  <a:cubicBezTo>
                    <a:pt x="-68" y="4077"/>
                    <a:pt x="66" y="4217"/>
                    <a:pt x="27" y="4391"/>
                  </a:cubicBezTo>
                  <a:cubicBezTo>
                    <a:pt x="-49" y="4752"/>
                    <a:pt x="47" y="4723"/>
                    <a:pt x="180" y="4968"/>
                  </a:cubicBezTo>
                  <a:cubicBezTo>
                    <a:pt x="193" y="5189"/>
                    <a:pt x="409" y="5248"/>
                    <a:pt x="581" y="5422"/>
                  </a:cubicBezTo>
                  <a:cubicBezTo>
                    <a:pt x="753" y="5451"/>
                    <a:pt x="943" y="5620"/>
                    <a:pt x="1115" y="5632"/>
                  </a:cubicBezTo>
                  <a:cubicBezTo>
                    <a:pt x="1230" y="5719"/>
                    <a:pt x="1421" y="5754"/>
                    <a:pt x="1421" y="5754"/>
                  </a:cubicBezTo>
                  <a:cubicBezTo>
                    <a:pt x="1936" y="5865"/>
                    <a:pt x="2279" y="5696"/>
                    <a:pt x="2769" y="5754"/>
                  </a:cubicBezTo>
                  <a:cubicBezTo>
                    <a:pt x="2686" y="5935"/>
                    <a:pt x="2330" y="6005"/>
                    <a:pt x="2216" y="6372"/>
                  </a:cubicBezTo>
                  <a:cubicBezTo>
                    <a:pt x="2413" y="6552"/>
                    <a:pt x="2527" y="6913"/>
                    <a:pt x="2807" y="7094"/>
                  </a:cubicBezTo>
                  <a:cubicBezTo>
                    <a:pt x="2871" y="7455"/>
                    <a:pt x="2648" y="7670"/>
                    <a:pt x="2928" y="8031"/>
                  </a:cubicBezTo>
                  <a:cubicBezTo>
                    <a:pt x="2884" y="8567"/>
                    <a:pt x="2979" y="8538"/>
                    <a:pt x="2884" y="8905"/>
                  </a:cubicBezTo>
                  <a:cubicBezTo>
                    <a:pt x="2928" y="9592"/>
                    <a:pt x="3043" y="9482"/>
                    <a:pt x="3437" y="9482"/>
                  </a:cubicBezTo>
                  <a:cubicBezTo>
                    <a:pt x="3793" y="9371"/>
                    <a:pt x="3844" y="9592"/>
                    <a:pt x="3991" y="9697"/>
                  </a:cubicBezTo>
                  <a:cubicBezTo>
                    <a:pt x="4175" y="9761"/>
                    <a:pt x="4398" y="10000"/>
                    <a:pt x="4544" y="9878"/>
                  </a:cubicBezTo>
                  <a:cubicBezTo>
                    <a:pt x="4849" y="9470"/>
                    <a:pt x="4741" y="9266"/>
                    <a:pt x="4862" y="8975"/>
                  </a:cubicBezTo>
                  <a:cubicBezTo>
                    <a:pt x="4900" y="8672"/>
                    <a:pt x="4900" y="8695"/>
                    <a:pt x="4983" y="8433"/>
                  </a:cubicBezTo>
                  <a:cubicBezTo>
                    <a:pt x="5034" y="8369"/>
                    <a:pt x="4665" y="7962"/>
                    <a:pt x="4938" y="7816"/>
                  </a:cubicBezTo>
                  <a:cubicBezTo>
                    <a:pt x="4996" y="7670"/>
                    <a:pt x="4582" y="7647"/>
                    <a:pt x="4741" y="7600"/>
                  </a:cubicBezTo>
                  <a:cubicBezTo>
                    <a:pt x="5295" y="7385"/>
                    <a:pt x="5282" y="7501"/>
                    <a:pt x="5931" y="7129"/>
                  </a:cubicBezTo>
                  <a:cubicBezTo>
                    <a:pt x="5943" y="7117"/>
                    <a:pt x="6338" y="7059"/>
                    <a:pt x="6363" y="7018"/>
                  </a:cubicBezTo>
                  <a:cubicBezTo>
                    <a:pt x="6204" y="6733"/>
                    <a:pt x="6427" y="6022"/>
                    <a:pt x="6045" y="5900"/>
                  </a:cubicBezTo>
                  <a:cubicBezTo>
                    <a:pt x="5613" y="5970"/>
                    <a:pt x="5651" y="5620"/>
                    <a:pt x="5454" y="5498"/>
                  </a:cubicBezTo>
                  <a:cubicBezTo>
                    <a:pt x="5530" y="5125"/>
                    <a:pt x="5784" y="5189"/>
                    <a:pt x="6128" y="5102"/>
                  </a:cubicBezTo>
                  <a:cubicBezTo>
                    <a:pt x="6281" y="4980"/>
                    <a:pt x="6351" y="4752"/>
                    <a:pt x="6325" y="4630"/>
                  </a:cubicBezTo>
                  <a:cubicBezTo>
                    <a:pt x="6268" y="4333"/>
                    <a:pt x="6300" y="4502"/>
                    <a:pt x="6045" y="4345"/>
                  </a:cubicBezTo>
                  <a:cubicBezTo>
                    <a:pt x="6153" y="4333"/>
                    <a:pt x="6192" y="3908"/>
                    <a:pt x="6281" y="3873"/>
                  </a:cubicBezTo>
                  <a:cubicBezTo>
                    <a:pt x="6351" y="3850"/>
                    <a:pt x="6535" y="3727"/>
                    <a:pt x="6720" y="3582"/>
                  </a:cubicBezTo>
                  <a:cubicBezTo>
                    <a:pt x="6809" y="3512"/>
                    <a:pt x="6904" y="3256"/>
                    <a:pt x="7038" y="3186"/>
                  </a:cubicBezTo>
                  <a:cubicBezTo>
                    <a:pt x="7139" y="3040"/>
                    <a:pt x="7260" y="2533"/>
                    <a:pt x="7152" y="2388"/>
                  </a:cubicBezTo>
                  <a:cubicBezTo>
                    <a:pt x="7483" y="2242"/>
                    <a:pt x="8749" y="2557"/>
                    <a:pt x="9264" y="2574"/>
                  </a:cubicBezTo>
                  <a:cubicBezTo>
                    <a:pt x="9512" y="2522"/>
                    <a:pt x="9328" y="2242"/>
                    <a:pt x="9366" y="2097"/>
                  </a:cubicBezTo>
                  <a:cubicBezTo>
                    <a:pt x="9328" y="1992"/>
                    <a:pt x="9328" y="1631"/>
                    <a:pt x="9328" y="1631"/>
                  </a:cubicBezTo>
                  <a:cubicBezTo>
                    <a:pt x="9340" y="1520"/>
                    <a:pt x="9328" y="1398"/>
                    <a:pt x="9366" y="1305"/>
                  </a:cubicBezTo>
                  <a:cubicBezTo>
                    <a:pt x="9379" y="1264"/>
                    <a:pt x="9455" y="1293"/>
                    <a:pt x="9487" y="1264"/>
                  </a:cubicBezTo>
                  <a:cubicBezTo>
                    <a:pt x="9588" y="1182"/>
                    <a:pt x="9697" y="1013"/>
                    <a:pt x="9760" y="903"/>
                  </a:cubicBezTo>
                  <a:cubicBezTo>
                    <a:pt x="9709" y="483"/>
                    <a:pt x="9932" y="437"/>
                    <a:pt x="9563" y="361"/>
                  </a:cubicBezTo>
                  <a:cubicBezTo>
                    <a:pt x="9512" y="227"/>
                    <a:pt x="9379" y="134"/>
                    <a:pt x="9328" y="0"/>
                  </a:cubicBezTo>
                  <a:cubicBezTo>
                    <a:pt x="8774" y="0"/>
                    <a:pt x="8838" y="280"/>
                    <a:pt x="8577" y="437"/>
                  </a:cubicBezTo>
                  <a:cubicBezTo>
                    <a:pt x="8246" y="396"/>
                    <a:pt x="8367" y="268"/>
                    <a:pt x="8062" y="215"/>
                  </a:cubicBezTo>
                  <a:cubicBezTo>
                    <a:pt x="7776" y="303"/>
                    <a:pt x="6770" y="431"/>
                    <a:pt x="6459" y="530"/>
                  </a:cubicBezTo>
                  <a:cubicBezTo>
                    <a:pt x="6312" y="617"/>
                    <a:pt x="6287" y="693"/>
                    <a:pt x="6192" y="827"/>
                  </a:cubicBezTo>
                  <a:cubicBezTo>
                    <a:pt x="6401" y="1246"/>
                    <a:pt x="6535" y="1351"/>
                    <a:pt x="6039" y="1404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-1590866" y="442862"/>
              <a:ext cx="236119" cy="630483"/>
            </a:xfrm>
            <a:custGeom>
              <a:avLst/>
              <a:gdLst>
                <a:gd name="T0" fmla="*/ 732 w 943"/>
                <a:gd name="T1" fmla="*/ 43 h 2119"/>
                <a:gd name="T2" fmla="*/ 582 w 943"/>
                <a:gd name="T3" fmla="*/ 12 h 2119"/>
                <a:gd name="T4" fmla="*/ 495 w 943"/>
                <a:gd name="T5" fmla="*/ 0 h 2119"/>
                <a:gd name="T6" fmla="*/ 427 w 943"/>
                <a:gd name="T7" fmla="*/ 43 h 2119"/>
                <a:gd name="T8" fmla="*/ 383 w 943"/>
                <a:gd name="T9" fmla="*/ 186 h 2119"/>
                <a:gd name="T10" fmla="*/ 321 w 943"/>
                <a:gd name="T11" fmla="*/ 261 h 2119"/>
                <a:gd name="T12" fmla="*/ 247 w 943"/>
                <a:gd name="T13" fmla="*/ 354 h 2119"/>
                <a:gd name="T14" fmla="*/ 278 w 943"/>
                <a:gd name="T15" fmla="*/ 367 h 2119"/>
                <a:gd name="T16" fmla="*/ 321 w 943"/>
                <a:gd name="T17" fmla="*/ 373 h 2119"/>
                <a:gd name="T18" fmla="*/ 228 w 943"/>
                <a:gd name="T19" fmla="*/ 491 h 2119"/>
                <a:gd name="T20" fmla="*/ 166 w 943"/>
                <a:gd name="T21" fmla="*/ 553 h 2119"/>
                <a:gd name="T22" fmla="*/ 272 w 943"/>
                <a:gd name="T23" fmla="*/ 628 h 2119"/>
                <a:gd name="T24" fmla="*/ 309 w 943"/>
                <a:gd name="T25" fmla="*/ 702 h 2119"/>
                <a:gd name="T26" fmla="*/ 315 w 943"/>
                <a:gd name="T27" fmla="*/ 808 h 2119"/>
                <a:gd name="T28" fmla="*/ 272 w 943"/>
                <a:gd name="T29" fmla="*/ 814 h 2119"/>
                <a:gd name="T30" fmla="*/ 128 w 943"/>
                <a:gd name="T31" fmla="*/ 889 h 2119"/>
                <a:gd name="T32" fmla="*/ 66 w 943"/>
                <a:gd name="T33" fmla="*/ 901 h 2119"/>
                <a:gd name="T34" fmla="*/ 29 w 943"/>
                <a:gd name="T35" fmla="*/ 913 h 2119"/>
                <a:gd name="T36" fmla="*/ 85 w 943"/>
                <a:gd name="T37" fmla="*/ 938 h 2119"/>
                <a:gd name="T38" fmla="*/ 97 w 943"/>
                <a:gd name="T39" fmla="*/ 1025 h 2119"/>
                <a:gd name="T40" fmla="*/ 85 w 943"/>
                <a:gd name="T41" fmla="*/ 1131 h 2119"/>
                <a:gd name="T42" fmla="*/ 23 w 943"/>
                <a:gd name="T43" fmla="*/ 1299 h 2119"/>
                <a:gd name="T44" fmla="*/ 60 w 943"/>
                <a:gd name="T45" fmla="*/ 1373 h 2119"/>
                <a:gd name="T46" fmla="*/ 54 w 943"/>
                <a:gd name="T47" fmla="*/ 1442 h 2119"/>
                <a:gd name="T48" fmla="*/ 85 w 943"/>
                <a:gd name="T49" fmla="*/ 1578 h 2119"/>
                <a:gd name="T50" fmla="*/ 97 w 943"/>
                <a:gd name="T51" fmla="*/ 1641 h 2119"/>
                <a:gd name="T52" fmla="*/ 116 w 943"/>
                <a:gd name="T53" fmla="*/ 1696 h 2119"/>
                <a:gd name="T54" fmla="*/ 160 w 943"/>
                <a:gd name="T55" fmla="*/ 1827 h 2119"/>
                <a:gd name="T56" fmla="*/ 222 w 943"/>
                <a:gd name="T57" fmla="*/ 1902 h 2119"/>
                <a:gd name="T58" fmla="*/ 284 w 943"/>
                <a:gd name="T59" fmla="*/ 1951 h 2119"/>
                <a:gd name="T60" fmla="*/ 359 w 943"/>
                <a:gd name="T61" fmla="*/ 2044 h 2119"/>
                <a:gd name="T62" fmla="*/ 408 w 943"/>
                <a:gd name="T63" fmla="*/ 2119 h 2119"/>
                <a:gd name="T64" fmla="*/ 489 w 943"/>
                <a:gd name="T65" fmla="*/ 2069 h 2119"/>
                <a:gd name="T66" fmla="*/ 477 w 943"/>
                <a:gd name="T67" fmla="*/ 1989 h 2119"/>
                <a:gd name="T68" fmla="*/ 489 w 943"/>
                <a:gd name="T69" fmla="*/ 1957 h 2119"/>
                <a:gd name="T70" fmla="*/ 514 w 943"/>
                <a:gd name="T71" fmla="*/ 1914 h 2119"/>
                <a:gd name="T72" fmla="*/ 595 w 943"/>
                <a:gd name="T73" fmla="*/ 1827 h 2119"/>
                <a:gd name="T74" fmla="*/ 676 w 943"/>
                <a:gd name="T75" fmla="*/ 1765 h 2119"/>
                <a:gd name="T76" fmla="*/ 756 w 943"/>
                <a:gd name="T77" fmla="*/ 1740 h 2119"/>
                <a:gd name="T78" fmla="*/ 844 w 943"/>
                <a:gd name="T79" fmla="*/ 1684 h 2119"/>
                <a:gd name="T80" fmla="*/ 862 w 943"/>
                <a:gd name="T81" fmla="*/ 1547 h 2119"/>
                <a:gd name="T82" fmla="*/ 887 w 943"/>
                <a:gd name="T83" fmla="*/ 1411 h 2119"/>
                <a:gd name="T84" fmla="*/ 931 w 943"/>
                <a:gd name="T85" fmla="*/ 1355 h 2119"/>
                <a:gd name="T86" fmla="*/ 844 w 943"/>
                <a:gd name="T87" fmla="*/ 1243 h 2119"/>
                <a:gd name="T88" fmla="*/ 800 w 943"/>
                <a:gd name="T89" fmla="*/ 1193 h 2119"/>
                <a:gd name="T90" fmla="*/ 756 w 943"/>
                <a:gd name="T91" fmla="*/ 1125 h 2119"/>
                <a:gd name="T92" fmla="*/ 756 w 943"/>
                <a:gd name="T93" fmla="*/ 913 h 2119"/>
                <a:gd name="T94" fmla="*/ 788 w 943"/>
                <a:gd name="T95" fmla="*/ 876 h 2119"/>
                <a:gd name="T96" fmla="*/ 812 w 943"/>
                <a:gd name="T97" fmla="*/ 795 h 2119"/>
                <a:gd name="T98" fmla="*/ 850 w 943"/>
                <a:gd name="T99" fmla="*/ 746 h 2119"/>
                <a:gd name="T100" fmla="*/ 812 w 943"/>
                <a:gd name="T101" fmla="*/ 715 h 2119"/>
                <a:gd name="T102" fmla="*/ 750 w 943"/>
                <a:gd name="T103" fmla="*/ 565 h 2119"/>
                <a:gd name="T104" fmla="*/ 719 w 943"/>
                <a:gd name="T105" fmla="*/ 516 h 2119"/>
                <a:gd name="T106" fmla="*/ 688 w 943"/>
                <a:gd name="T107" fmla="*/ 466 h 2119"/>
                <a:gd name="T108" fmla="*/ 607 w 943"/>
                <a:gd name="T109" fmla="*/ 416 h 2119"/>
                <a:gd name="T110" fmla="*/ 669 w 943"/>
                <a:gd name="T111" fmla="*/ 329 h 2119"/>
                <a:gd name="T112" fmla="*/ 719 w 943"/>
                <a:gd name="T113" fmla="*/ 273 h 2119"/>
                <a:gd name="T114" fmla="*/ 719 w 943"/>
                <a:gd name="T115" fmla="*/ 174 h 2119"/>
                <a:gd name="T116" fmla="*/ 775 w 943"/>
                <a:gd name="T117" fmla="*/ 93 h 2119"/>
                <a:gd name="T118" fmla="*/ 732 w 943"/>
                <a:gd name="T119" fmla="*/ 43 h 2119"/>
                <a:gd name="connsiteX0" fmla="*/ 7593 w 9722"/>
                <a:gd name="connsiteY0" fmla="*/ 209 h 10006"/>
                <a:gd name="connsiteX1" fmla="*/ 6003 w 9722"/>
                <a:gd name="connsiteY1" fmla="*/ 63 h 10006"/>
                <a:gd name="connsiteX2" fmla="*/ 5080 w 9722"/>
                <a:gd name="connsiteY2" fmla="*/ 6 h 10006"/>
                <a:gd name="connsiteX3" fmla="*/ 4492 w 9722"/>
                <a:gd name="connsiteY3" fmla="*/ 229 h 10006"/>
                <a:gd name="connsiteX4" fmla="*/ 3893 w 9722"/>
                <a:gd name="connsiteY4" fmla="*/ 884 h 10006"/>
                <a:gd name="connsiteX5" fmla="*/ 3235 w 9722"/>
                <a:gd name="connsiteY5" fmla="*/ 1238 h 10006"/>
                <a:gd name="connsiteX6" fmla="*/ 2450 w 9722"/>
                <a:gd name="connsiteY6" fmla="*/ 1677 h 10006"/>
                <a:gd name="connsiteX7" fmla="*/ 2779 w 9722"/>
                <a:gd name="connsiteY7" fmla="*/ 1738 h 10006"/>
                <a:gd name="connsiteX8" fmla="*/ 3235 w 9722"/>
                <a:gd name="connsiteY8" fmla="*/ 1766 h 10006"/>
                <a:gd name="connsiteX9" fmla="*/ 2249 w 9722"/>
                <a:gd name="connsiteY9" fmla="*/ 2323 h 10006"/>
                <a:gd name="connsiteX10" fmla="*/ 1591 w 9722"/>
                <a:gd name="connsiteY10" fmla="*/ 2616 h 10006"/>
                <a:gd name="connsiteX11" fmla="*/ 2715 w 9722"/>
                <a:gd name="connsiteY11" fmla="*/ 2970 h 10006"/>
                <a:gd name="connsiteX12" fmla="*/ 3108 w 9722"/>
                <a:gd name="connsiteY12" fmla="*/ 3319 h 10006"/>
                <a:gd name="connsiteX13" fmla="*/ 3171 w 9722"/>
                <a:gd name="connsiteY13" fmla="*/ 3819 h 10006"/>
                <a:gd name="connsiteX14" fmla="*/ 2715 w 9722"/>
                <a:gd name="connsiteY14" fmla="*/ 3847 h 10006"/>
                <a:gd name="connsiteX15" fmla="*/ 1188 w 9722"/>
                <a:gd name="connsiteY15" fmla="*/ 4201 h 10006"/>
                <a:gd name="connsiteX16" fmla="*/ 531 w 9722"/>
                <a:gd name="connsiteY16" fmla="*/ 4258 h 10006"/>
                <a:gd name="connsiteX17" fmla="*/ 139 w 9722"/>
                <a:gd name="connsiteY17" fmla="*/ 4315 h 10006"/>
                <a:gd name="connsiteX18" fmla="*/ 732 w 9722"/>
                <a:gd name="connsiteY18" fmla="*/ 4433 h 10006"/>
                <a:gd name="connsiteX19" fmla="*/ 860 w 9722"/>
                <a:gd name="connsiteY19" fmla="*/ 4843 h 10006"/>
                <a:gd name="connsiteX20" fmla="*/ 732 w 9722"/>
                <a:gd name="connsiteY20" fmla="*/ 5343 h 10006"/>
                <a:gd name="connsiteX21" fmla="*/ 75 w 9722"/>
                <a:gd name="connsiteY21" fmla="*/ 6136 h 10006"/>
                <a:gd name="connsiteX22" fmla="*/ 467 w 9722"/>
                <a:gd name="connsiteY22" fmla="*/ 6485 h 10006"/>
                <a:gd name="connsiteX23" fmla="*/ 404 w 9722"/>
                <a:gd name="connsiteY23" fmla="*/ 6811 h 10006"/>
                <a:gd name="connsiteX24" fmla="*/ 732 w 9722"/>
                <a:gd name="connsiteY24" fmla="*/ 7453 h 10006"/>
                <a:gd name="connsiteX25" fmla="*/ 860 w 9722"/>
                <a:gd name="connsiteY25" fmla="*/ 7750 h 10006"/>
                <a:gd name="connsiteX26" fmla="*/ 1061 w 9722"/>
                <a:gd name="connsiteY26" fmla="*/ 8010 h 10006"/>
                <a:gd name="connsiteX27" fmla="*/ 1528 w 9722"/>
                <a:gd name="connsiteY27" fmla="*/ 8628 h 10006"/>
                <a:gd name="connsiteX28" fmla="*/ 2185 w 9722"/>
                <a:gd name="connsiteY28" fmla="*/ 8982 h 10006"/>
                <a:gd name="connsiteX29" fmla="*/ 2843 w 9722"/>
                <a:gd name="connsiteY29" fmla="*/ 9213 h 10006"/>
                <a:gd name="connsiteX30" fmla="*/ 3638 w 9722"/>
                <a:gd name="connsiteY30" fmla="*/ 9652 h 10006"/>
                <a:gd name="connsiteX31" fmla="*/ 4158 w 9722"/>
                <a:gd name="connsiteY31" fmla="*/ 10006 h 10006"/>
                <a:gd name="connsiteX32" fmla="*/ 5017 w 9722"/>
                <a:gd name="connsiteY32" fmla="*/ 9770 h 10006"/>
                <a:gd name="connsiteX33" fmla="*/ 4889 w 9722"/>
                <a:gd name="connsiteY33" fmla="*/ 9393 h 10006"/>
                <a:gd name="connsiteX34" fmla="*/ 5017 w 9722"/>
                <a:gd name="connsiteY34" fmla="*/ 9241 h 10006"/>
                <a:gd name="connsiteX35" fmla="*/ 5282 w 9722"/>
                <a:gd name="connsiteY35" fmla="*/ 9039 h 10006"/>
                <a:gd name="connsiteX36" fmla="*/ 6141 w 9722"/>
                <a:gd name="connsiteY36" fmla="*/ 8628 h 10006"/>
                <a:gd name="connsiteX37" fmla="*/ 7000 w 9722"/>
                <a:gd name="connsiteY37" fmla="*/ 8335 h 10006"/>
                <a:gd name="connsiteX38" fmla="*/ 7848 w 9722"/>
                <a:gd name="connsiteY38" fmla="*/ 8217 h 10006"/>
                <a:gd name="connsiteX39" fmla="*/ 8781 w 9722"/>
                <a:gd name="connsiteY39" fmla="*/ 7953 h 10006"/>
                <a:gd name="connsiteX40" fmla="*/ 8972 w 9722"/>
                <a:gd name="connsiteY40" fmla="*/ 7307 h 10006"/>
                <a:gd name="connsiteX41" fmla="*/ 9237 w 9722"/>
                <a:gd name="connsiteY41" fmla="*/ 6665 h 10006"/>
                <a:gd name="connsiteX42" fmla="*/ 9704 w 9722"/>
                <a:gd name="connsiteY42" fmla="*/ 6401 h 10006"/>
                <a:gd name="connsiteX43" fmla="*/ 8781 w 9722"/>
                <a:gd name="connsiteY43" fmla="*/ 5872 h 10006"/>
                <a:gd name="connsiteX44" fmla="*/ 8315 w 9722"/>
                <a:gd name="connsiteY44" fmla="*/ 5636 h 10006"/>
                <a:gd name="connsiteX45" fmla="*/ 7848 w 9722"/>
                <a:gd name="connsiteY45" fmla="*/ 5315 h 10006"/>
                <a:gd name="connsiteX46" fmla="*/ 7848 w 9722"/>
                <a:gd name="connsiteY46" fmla="*/ 4315 h 10006"/>
                <a:gd name="connsiteX47" fmla="*/ 8187 w 9722"/>
                <a:gd name="connsiteY47" fmla="*/ 4140 h 10006"/>
                <a:gd name="connsiteX48" fmla="*/ 8442 w 9722"/>
                <a:gd name="connsiteY48" fmla="*/ 3758 h 10006"/>
                <a:gd name="connsiteX49" fmla="*/ 8845 w 9722"/>
                <a:gd name="connsiteY49" fmla="*/ 3527 h 10006"/>
                <a:gd name="connsiteX50" fmla="*/ 8442 w 9722"/>
                <a:gd name="connsiteY50" fmla="*/ 3380 h 10006"/>
                <a:gd name="connsiteX51" fmla="*/ 7784 w 9722"/>
                <a:gd name="connsiteY51" fmla="*/ 2672 h 10006"/>
                <a:gd name="connsiteX52" fmla="*/ 7456 w 9722"/>
                <a:gd name="connsiteY52" fmla="*/ 2441 h 10006"/>
                <a:gd name="connsiteX53" fmla="*/ 7127 w 9722"/>
                <a:gd name="connsiteY53" fmla="*/ 2205 h 10006"/>
                <a:gd name="connsiteX54" fmla="*/ 6268 w 9722"/>
                <a:gd name="connsiteY54" fmla="*/ 1969 h 10006"/>
                <a:gd name="connsiteX55" fmla="*/ 6925 w 9722"/>
                <a:gd name="connsiteY55" fmla="*/ 1559 h 10006"/>
                <a:gd name="connsiteX56" fmla="*/ 7456 w 9722"/>
                <a:gd name="connsiteY56" fmla="*/ 1294 h 10006"/>
                <a:gd name="connsiteX57" fmla="*/ 7456 w 9722"/>
                <a:gd name="connsiteY57" fmla="*/ 827 h 10006"/>
                <a:gd name="connsiteX58" fmla="*/ 8049 w 9722"/>
                <a:gd name="connsiteY58" fmla="*/ 445 h 10006"/>
                <a:gd name="connsiteX59" fmla="*/ 7593 w 9722"/>
                <a:gd name="connsiteY59" fmla="*/ 209 h 10006"/>
                <a:gd name="connsiteX0" fmla="*/ 7810 w 10000"/>
                <a:gd name="connsiteY0" fmla="*/ 209 h 10000"/>
                <a:gd name="connsiteX1" fmla="*/ 6175 w 10000"/>
                <a:gd name="connsiteY1" fmla="*/ 63 h 10000"/>
                <a:gd name="connsiteX2" fmla="*/ 5225 w 10000"/>
                <a:gd name="connsiteY2" fmla="*/ 6 h 10000"/>
                <a:gd name="connsiteX3" fmla="*/ 4620 w 10000"/>
                <a:gd name="connsiteY3" fmla="*/ 229 h 10000"/>
                <a:gd name="connsiteX4" fmla="*/ 4004 w 10000"/>
                <a:gd name="connsiteY4" fmla="*/ 883 h 10000"/>
                <a:gd name="connsiteX5" fmla="*/ 3328 w 10000"/>
                <a:gd name="connsiteY5" fmla="*/ 1237 h 10000"/>
                <a:gd name="connsiteX6" fmla="*/ 2520 w 10000"/>
                <a:gd name="connsiteY6" fmla="*/ 1676 h 10000"/>
                <a:gd name="connsiteX7" fmla="*/ 2858 w 10000"/>
                <a:gd name="connsiteY7" fmla="*/ 1737 h 10000"/>
                <a:gd name="connsiteX8" fmla="*/ 3328 w 10000"/>
                <a:gd name="connsiteY8" fmla="*/ 1765 h 10000"/>
                <a:gd name="connsiteX9" fmla="*/ 2313 w 10000"/>
                <a:gd name="connsiteY9" fmla="*/ 2322 h 10000"/>
                <a:gd name="connsiteX10" fmla="*/ 1636 w 10000"/>
                <a:gd name="connsiteY10" fmla="*/ 2614 h 10000"/>
                <a:gd name="connsiteX11" fmla="*/ 2793 w 10000"/>
                <a:gd name="connsiteY11" fmla="*/ 2968 h 10000"/>
                <a:gd name="connsiteX12" fmla="*/ 3197 w 10000"/>
                <a:gd name="connsiteY12" fmla="*/ 3317 h 10000"/>
                <a:gd name="connsiteX13" fmla="*/ 3262 w 10000"/>
                <a:gd name="connsiteY13" fmla="*/ 3817 h 10000"/>
                <a:gd name="connsiteX14" fmla="*/ 2793 w 10000"/>
                <a:gd name="connsiteY14" fmla="*/ 3845 h 10000"/>
                <a:gd name="connsiteX15" fmla="*/ 1222 w 10000"/>
                <a:gd name="connsiteY15" fmla="*/ 4198 h 10000"/>
                <a:gd name="connsiteX16" fmla="*/ 546 w 10000"/>
                <a:gd name="connsiteY16" fmla="*/ 4255 h 10000"/>
                <a:gd name="connsiteX17" fmla="*/ 143 w 10000"/>
                <a:gd name="connsiteY17" fmla="*/ 4312 h 10000"/>
                <a:gd name="connsiteX18" fmla="*/ 753 w 10000"/>
                <a:gd name="connsiteY18" fmla="*/ 4430 h 10000"/>
                <a:gd name="connsiteX19" fmla="*/ 885 w 10000"/>
                <a:gd name="connsiteY19" fmla="*/ 4840 h 10000"/>
                <a:gd name="connsiteX20" fmla="*/ 753 w 10000"/>
                <a:gd name="connsiteY20" fmla="*/ 5340 h 10000"/>
                <a:gd name="connsiteX21" fmla="*/ 77 w 10000"/>
                <a:gd name="connsiteY21" fmla="*/ 6132 h 10000"/>
                <a:gd name="connsiteX22" fmla="*/ 480 w 10000"/>
                <a:gd name="connsiteY22" fmla="*/ 6481 h 10000"/>
                <a:gd name="connsiteX23" fmla="*/ 416 w 10000"/>
                <a:gd name="connsiteY23" fmla="*/ 6807 h 10000"/>
                <a:gd name="connsiteX24" fmla="*/ 753 w 10000"/>
                <a:gd name="connsiteY24" fmla="*/ 7449 h 10000"/>
                <a:gd name="connsiteX25" fmla="*/ 885 w 10000"/>
                <a:gd name="connsiteY25" fmla="*/ 7745 h 10000"/>
                <a:gd name="connsiteX26" fmla="*/ 1091 w 10000"/>
                <a:gd name="connsiteY26" fmla="*/ 8005 h 10000"/>
                <a:gd name="connsiteX27" fmla="*/ 1572 w 10000"/>
                <a:gd name="connsiteY27" fmla="*/ 8623 h 10000"/>
                <a:gd name="connsiteX28" fmla="*/ 2247 w 10000"/>
                <a:gd name="connsiteY28" fmla="*/ 8977 h 10000"/>
                <a:gd name="connsiteX29" fmla="*/ 2924 w 10000"/>
                <a:gd name="connsiteY29" fmla="*/ 9207 h 10000"/>
                <a:gd name="connsiteX30" fmla="*/ 3742 w 10000"/>
                <a:gd name="connsiteY30" fmla="*/ 9646 h 10000"/>
                <a:gd name="connsiteX31" fmla="*/ 4277 w 10000"/>
                <a:gd name="connsiteY31" fmla="*/ 10000 h 10000"/>
                <a:gd name="connsiteX32" fmla="*/ 5160 w 10000"/>
                <a:gd name="connsiteY32" fmla="*/ 9764 h 10000"/>
                <a:gd name="connsiteX33" fmla="*/ 5029 w 10000"/>
                <a:gd name="connsiteY33" fmla="*/ 9387 h 10000"/>
                <a:gd name="connsiteX34" fmla="*/ 5160 w 10000"/>
                <a:gd name="connsiteY34" fmla="*/ 9235 h 10000"/>
                <a:gd name="connsiteX35" fmla="*/ 5433 w 10000"/>
                <a:gd name="connsiteY35" fmla="*/ 9034 h 10000"/>
                <a:gd name="connsiteX36" fmla="*/ 6317 w 10000"/>
                <a:gd name="connsiteY36" fmla="*/ 8623 h 10000"/>
                <a:gd name="connsiteX37" fmla="*/ 7200 w 10000"/>
                <a:gd name="connsiteY37" fmla="*/ 8330 h 10000"/>
                <a:gd name="connsiteX38" fmla="*/ 8072 w 10000"/>
                <a:gd name="connsiteY38" fmla="*/ 8212 h 10000"/>
                <a:gd name="connsiteX39" fmla="*/ 9032 w 10000"/>
                <a:gd name="connsiteY39" fmla="*/ 7948 h 10000"/>
                <a:gd name="connsiteX40" fmla="*/ 9229 w 10000"/>
                <a:gd name="connsiteY40" fmla="*/ 7303 h 10000"/>
                <a:gd name="connsiteX41" fmla="*/ 9501 w 10000"/>
                <a:gd name="connsiteY41" fmla="*/ 6661 h 10000"/>
                <a:gd name="connsiteX42" fmla="*/ 9981 w 10000"/>
                <a:gd name="connsiteY42" fmla="*/ 6397 h 10000"/>
                <a:gd name="connsiteX43" fmla="*/ 9032 w 10000"/>
                <a:gd name="connsiteY43" fmla="*/ 5868 h 10000"/>
                <a:gd name="connsiteX44" fmla="*/ 8553 w 10000"/>
                <a:gd name="connsiteY44" fmla="*/ 5633 h 10000"/>
                <a:gd name="connsiteX45" fmla="*/ 8072 w 10000"/>
                <a:gd name="connsiteY45" fmla="*/ 5312 h 10000"/>
                <a:gd name="connsiteX46" fmla="*/ 8072 w 10000"/>
                <a:gd name="connsiteY46" fmla="*/ 4312 h 10000"/>
                <a:gd name="connsiteX47" fmla="*/ 8421 w 10000"/>
                <a:gd name="connsiteY47" fmla="*/ 4138 h 10000"/>
                <a:gd name="connsiteX48" fmla="*/ 8683 w 10000"/>
                <a:gd name="connsiteY48" fmla="*/ 3756 h 10000"/>
                <a:gd name="connsiteX49" fmla="*/ 9098 w 10000"/>
                <a:gd name="connsiteY49" fmla="*/ 3525 h 10000"/>
                <a:gd name="connsiteX50" fmla="*/ 8683 w 10000"/>
                <a:gd name="connsiteY50" fmla="*/ 3378 h 10000"/>
                <a:gd name="connsiteX51" fmla="*/ 8007 w 10000"/>
                <a:gd name="connsiteY51" fmla="*/ 2670 h 10000"/>
                <a:gd name="connsiteX52" fmla="*/ 7669 w 10000"/>
                <a:gd name="connsiteY52" fmla="*/ 2440 h 10000"/>
                <a:gd name="connsiteX53" fmla="*/ 7331 w 10000"/>
                <a:gd name="connsiteY53" fmla="*/ 2204 h 10000"/>
                <a:gd name="connsiteX54" fmla="*/ 6447 w 10000"/>
                <a:gd name="connsiteY54" fmla="*/ 1968 h 10000"/>
                <a:gd name="connsiteX55" fmla="*/ 7123 w 10000"/>
                <a:gd name="connsiteY55" fmla="*/ 1558 h 10000"/>
                <a:gd name="connsiteX56" fmla="*/ 7669 w 10000"/>
                <a:gd name="connsiteY56" fmla="*/ 1293 h 10000"/>
                <a:gd name="connsiteX57" fmla="*/ 7669 w 10000"/>
                <a:gd name="connsiteY57" fmla="*/ 827 h 10000"/>
                <a:gd name="connsiteX58" fmla="*/ 8279 w 10000"/>
                <a:gd name="connsiteY58" fmla="*/ 445 h 10000"/>
                <a:gd name="connsiteX59" fmla="*/ 7810 w 10000"/>
                <a:gd name="connsiteY59" fmla="*/ 209 h 10000"/>
                <a:gd name="connsiteX0" fmla="*/ 7810 w 10000"/>
                <a:gd name="connsiteY0" fmla="*/ 209 h 10000"/>
                <a:gd name="connsiteX1" fmla="*/ 6175 w 10000"/>
                <a:gd name="connsiteY1" fmla="*/ 63 h 10000"/>
                <a:gd name="connsiteX2" fmla="*/ 5225 w 10000"/>
                <a:gd name="connsiteY2" fmla="*/ 6 h 10000"/>
                <a:gd name="connsiteX3" fmla="*/ 4620 w 10000"/>
                <a:gd name="connsiteY3" fmla="*/ 229 h 10000"/>
                <a:gd name="connsiteX4" fmla="*/ 4004 w 10000"/>
                <a:gd name="connsiteY4" fmla="*/ 883 h 10000"/>
                <a:gd name="connsiteX5" fmla="*/ 3328 w 10000"/>
                <a:gd name="connsiteY5" fmla="*/ 1237 h 10000"/>
                <a:gd name="connsiteX6" fmla="*/ 2520 w 10000"/>
                <a:gd name="connsiteY6" fmla="*/ 1676 h 10000"/>
                <a:gd name="connsiteX7" fmla="*/ 2858 w 10000"/>
                <a:gd name="connsiteY7" fmla="*/ 1737 h 10000"/>
                <a:gd name="connsiteX8" fmla="*/ 3328 w 10000"/>
                <a:gd name="connsiteY8" fmla="*/ 1765 h 10000"/>
                <a:gd name="connsiteX9" fmla="*/ 2313 w 10000"/>
                <a:gd name="connsiteY9" fmla="*/ 2322 h 10000"/>
                <a:gd name="connsiteX10" fmla="*/ 1636 w 10000"/>
                <a:gd name="connsiteY10" fmla="*/ 2614 h 10000"/>
                <a:gd name="connsiteX11" fmla="*/ 2793 w 10000"/>
                <a:gd name="connsiteY11" fmla="*/ 2968 h 10000"/>
                <a:gd name="connsiteX12" fmla="*/ 3197 w 10000"/>
                <a:gd name="connsiteY12" fmla="*/ 3317 h 10000"/>
                <a:gd name="connsiteX13" fmla="*/ 3262 w 10000"/>
                <a:gd name="connsiteY13" fmla="*/ 3817 h 10000"/>
                <a:gd name="connsiteX14" fmla="*/ 2793 w 10000"/>
                <a:gd name="connsiteY14" fmla="*/ 3845 h 10000"/>
                <a:gd name="connsiteX15" fmla="*/ 1222 w 10000"/>
                <a:gd name="connsiteY15" fmla="*/ 4198 h 10000"/>
                <a:gd name="connsiteX16" fmla="*/ 546 w 10000"/>
                <a:gd name="connsiteY16" fmla="*/ 4255 h 10000"/>
                <a:gd name="connsiteX17" fmla="*/ 143 w 10000"/>
                <a:gd name="connsiteY17" fmla="*/ 4312 h 10000"/>
                <a:gd name="connsiteX18" fmla="*/ 753 w 10000"/>
                <a:gd name="connsiteY18" fmla="*/ 4430 h 10000"/>
                <a:gd name="connsiteX19" fmla="*/ 885 w 10000"/>
                <a:gd name="connsiteY19" fmla="*/ 4840 h 10000"/>
                <a:gd name="connsiteX20" fmla="*/ 753 w 10000"/>
                <a:gd name="connsiteY20" fmla="*/ 5340 h 10000"/>
                <a:gd name="connsiteX21" fmla="*/ 77 w 10000"/>
                <a:gd name="connsiteY21" fmla="*/ 6132 h 10000"/>
                <a:gd name="connsiteX22" fmla="*/ 480 w 10000"/>
                <a:gd name="connsiteY22" fmla="*/ 6481 h 10000"/>
                <a:gd name="connsiteX23" fmla="*/ 416 w 10000"/>
                <a:gd name="connsiteY23" fmla="*/ 6807 h 10000"/>
                <a:gd name="connsiteX24" fmla="*/ 753 w 10000"/>
                <a:gd name="connsiteY24" fmla="*/ 7449 h 10000"/>
                <a:gd name="connsiteX25" fmla="*/ 885 w 10000"/>
                <a:gd name="connsiteY25" fmla="*/ 7745 h 10000"/>
                <a:gd name="connsiteX26" fmla="*/ 1091 w 10000"/>
                <a:gd name="connsiteY26" fmla="*/ 8005 h 10000"/>
                <a:gd name="connsiteX27" fmla="*/ 1572 w 10000"/>
                <a:gd name="connsiteY27" fmla="*/ 8623 h 10000"/>
                <a:gd name="connsiteX28" fmla="*/ 2247 w 10000"/>
                <a:gd name="connsiteY28" fmla="*/ 8977 h 10000"/>
                <a:gd name="connsiteX29" fmla="*/ 2924 w 10000"/>
                <a:gd name="connsiteY29" fmla="*/ 9207 h 10000"/>
                <a:gd name="connsiteX30" fmla="*/ 3742 w 10000"/>
                <a:gd name="connsiteY30" fmla="*/ 9646 h 10000"/>
                <a:gd name="connsiteX31" fmla="*/ 4277 w 10000"/>
                <a:gd name="connsiteY31" fmla="*/ 10000 h 10000"/>
                <a:gd name="connsiteX32" fmla="*/ 5160 w 10000"/>
                <a:gd name="connsiteY32" fmla="*/ 9764 h 10000"/>
                <a:gd name="connsiteX33" fmla="*/ 5029 w 10000"/>
                <a:gd name="connsiteY33" fmla="*/ 9387 h 10000"/>
                <a:gd name="connsiteX34" fmla="*/ 5160 w 10000"/>
                <a:gd name="connsiteY34" fmla="*/ 9235 h 10000"/>
                <a:gd name="connsiteX35" fmla="*/ 5433 w 10000"/>
                <a:gd name="connsiteY35" fmla="*/ 9034 h 10000"/>
                <a:gd name="connsiteX36" fmla="*/ 6317 w 10000"/>
                <a:gd name="connsiteY36" fmla="*/ 8623 h 10000"/>
                <a:gd name="connsiteX37" fmla="*/ 7200 w 10000"/>
                <a:gd name="connsiteY37" fmla="*/ 8330 h 10000"/>
                <a:gd name="connsiteX38" fmla="*/ 8072 w 10000"/>
                <a:gd name="connsiteY38" fmla="*/ 8212 h 10000"/>
                <a:gd name="connsiteX39" fmla="*/ 9032 w 10000"/>
                <a:gd name="connsiteY39" fmla="*/ 7948 h 10000"/>
                <a:gd name="connsiteX40" fmla="*/ 9229 w 10000"/>
                <a:gd name="connsiteY40" fmla="*/ 7303 h 10000"/>
                <a:gd name="connsiteX41" fmla="*/ 9501 w 10000"/>
                <a:gd name="connsiteY41" fmla="*/ 6661 h 10000"/>
                <a:gd name="connsiteX42" fmla="*/ 9981 w 10000"/>
                <a:gd name="connsiteY42" fmla="*/ 6397 h 10000"/>
                <a:gd name="connsiteX43" fmla="*/ 9032 w 10000"/>
                <a:gd name="connsiteY43" fmla="*/ 5868 h 10000"/>
                <a:gd name="connsiteX44" fmla="*/ 8553 w 10000"/>
                <a:gd name="connsiteY44" fmla="*/ 5633 h 10000"/>
                <a:gd name="connsiteX45" fmla="*/ 8072 w 10000"/>
                <a:gd name="connsiteY45" fmla="*/ 5312 h 10000"/>
                <a:gd name="connsiteX46" fmla="*/ 8072 w 10000"/>
                <a:gd name="connsiteY46" fmla="*/ 4312 h 10000"/>
                <a:gd name="connsiteX47" fmla="*/ 8421 w 10000"/>
                <a:gd name="connsiteY47" fmla="*/ 4138 h 10000"/>
                <a:gd name="connsiteX48" fmla="*/ 8683 w 10000"/>
                <a:gd name="connsiteY48" fmla="*/ 3756 h 10000"/>
                <a:gd name="connsiteX49" fmla="*/ 9098 w 10000"/>
                <a:gd name="connsiteY49" fmla="*/ 3525 h 10000"/>
                <a:gd name="connsiteX50" fmla="*/ 8683 w 10000"/>
                <a:gd name="connsiteY50" fmla="*/ 3378 h 10000"/>
                <a:gd name="connsiteX51" fmla="*/ 8007 w 10000"/>
                <a:gd name="connsiteY51" fmla="*/ 2670 h 10000"/>
                <a:gd name="connsiteX52" fmla="*/ 7669 w 10000"/>
                <a:gd name="connsiteY52" fmla="*/ 2440 h 10000"/>
                <a:gd name="connsiteX53" fmla="*/ 7331 w 10000"/>
                <a:gd name="connsiteY53" fmla="*/ 2204 h 10000"/>
                <a:gd name="connsiteX54" fmla="*/ 6447 w 10000"/>
                <a:gd name="connsiteY54" fmla="*/ 1968 h 10000"/>
                <a:gd name="connsiteX55" fmla="*/ 7123 w 10000"/>
                <a:gd name="connsiteY55" fmla="*/ 1558 h 10000"/>
                <a:gd name="connsiteX56" fmla="*/ 7669 w 10000"/>
                <a:gd name="connsiteY56" fmla="*/ 1293 h 10000"/>
                <a:gd name="connsiteX57" fmla="*/ 7669 w 10000"/>
                <a:gd name="connsiteY57" fmla="*/ 827 h 10000"/>
                <a:gd name="connsiteX58" fmla="*/ 8279 w 10000"/>
                <a:gd name="connsiteY58" fmla="*/ 445 h 10000"/>
                <a:gd name="connsiteX59" fmla="*/ 7810 w 10000"/>
                <a:gd name="connsiteY59" fmla="*/ 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7810" y="209"/>
                  </a:moveTo>
                  <a:cubicBezTo>
                    <a:pt x="7265" y="133"/>
                    <a:pt x="6741" y="96"/>
                    <a:pt x="6175" y="63"/>
                  </a:cubicBezTo>
                  <a:cubicBezTo>
                    <a:pt x="5858" y="44"/>
                    <a:pt x="5484" y="-22"/>
                    <a:pt x="5225" y="6"/>
                  </a:cubicBezTo>
                  <a:cubicBezTo>
                    <a:pt x="4966" y="34"/>
                    <a:pt x="4497" y="6"/>
                    <a:pt x="4620" y="229"/>
                  </a:cubicBezTo>
                  <a:cubicBezTo>
                    <a:pt x="4686" y="718"/>
                    <a:pt x="4353" y="662"/>
                    <a:pt x="4004" y="883"/>
                  </a:cubicBezTo>
                  <a:cubicBezTo>
                    <a:pt x="3938" y="991"/>
                    <a:pt x="3557" y="1166"/>
                    <a:pt x="3328" y="1237"/>
                  </a:cubicBezTo>
                  <a:cubicBezTo>
                    <a:pt x="2793" y="1326"/>
                    <a:pt x="3033" y="1600"/>
                    <a:pt x="2520" y="1676"/>
                  </a:cubicBezTo>
                  <a:cubicBezTo>
                    <a:pt x="2629" y="1694"/>
                    <a:pt x="2738" y="1728"/>
                    <a:pt x="2858" y="1737"/>
                  </a:cubicBezTo>
                  <a:cubicBezTo>
                    <a:pt x="3012" y="1756"/>
                    <a:pt x="3262" y="1704"/>
                    <a:pt x="3328" y="1765"/>
                  </a:cubicBezTo>
                  <a:cubicBezTo>
                    <a:pt x="3262" y="2232"/>
                    <a:pt x="2738" y="2275"/>
                    <a:pt x="2313" y="2322"/>
                  </a:cubicBezTo>
                  <a:cubicBezTo>
                    <a:pt x="2150" y="2431"/>
                    <a:pt x="1768" y="2294"/>
                    <a:pt x="1636" y="2614"/>
                  </a:cubicBezTo>
                  <a:cubicBezTo>
                    <a:pt x="1746" y="2821"/>
                    <a:pt x="2401" y="2859"/>
                    <a:pt x="2793" y="2968"/>
                  </a:cubicBezTo>
                  <a:cubicBezTo>
                    <a:pt x="2967" y="3081"/>
                    <a:pt x="3012" y="3199"/>
                    <a:pt x="3197" y="3317"/>
                  </a:cubicBezTo>
                  <a:cubicBezTo>
                    <a:pt x="3055" y="3609"/>
                    <a:pt x="3262" y="3609"/>
                    <a:pt x="3262" y="3817"/>
                  </a:cubicBezTo>
                  <a:cubicBezTo>
                    <a:pt x="3175" y="3874"/>
                    <a:pt x="2946" y="3836"/>
                    <a:pt x="2793" y="3845"/>
                  </a:cubicBezTo>
                  <a:cubicBezTo>
                    <a:pt x="1975" y="4020"/>
                    <a:pt x="1909" y="4129"/>
                    <a:pt x="1222" y="4198"/>
                  </a:cubicBezTo>
                  <a:cubicBezTo>
                    <a:pt x="753" y="4246"/>
                    <a:pt x="939" y="4208"/>
                    <a:pt x="546" y="4255"/>
                  </a:cubicBezTo>
                  <a:lnTo>
                    <a:pt x="143" y="4312"/>
                  </a:lnTo>
                  <a:cubicBezTo>
                    <a:pt x="546" y="4373"/>
                    <a:pt x="437" y="4255"/>
                    <a:pt x="753" y="4430"/>
                  </a:cubicBezTo>
                  <a:cubicBezTo>
                    <a:pt x="667" y="4600"/>
                    <a:pt x="753" y="4675"/>
                    <a:pt x="885" y="4840"/>
                  </a:cubicBezTo>
                  <a:cubicBezTo>
                    <a:pt x="862" y="4958"/>
                    <a:pt x="885" y="5123"/>
                    <a:pt x="753" y="5340"/>
                  </a:cubicBezTo>
                  <a:cubicBezTo>
                    <a:pt x="622" y="5567"/>
                    <a:pt x="644" y="5977"/>
                    <a:pt x="77" y="6132"/>
                  </a:cubicBezTo>
                  <a:cubicBezTo>
                    <a:pt x="-174" y="6297"/>
                    <a:pt x="252" y="6335"/>
                    <a:pt x="480" y="6481"/>
                  </a:cubicBezTo>
                  <a:cubicBezTo>
                    <a:pt x="525" y="6515"/>
                    <a:pt x="416" y="6807"/>
                    <a:pt x="416" y="6807"/>
                  </a:cubicBezTo>
                  <a:cubicBezTo>
                    <a:pt x="622" y="7071"/>
                    <a:pt x="688" y="7218"/>
                    <a:pt x="753" y="7449"/>
                  </a:cubicBezTo>
                  <a:cubicBezTo>
                    <a:pt x="776" y="7585"/>
                    <a:pt x="840" y="7608"/>
                    <a:pt x="885" y="7745"/>
                  </a:cubicBezTo>
                  <a:cubicBezTo>
                    <a:pt x="906" y="7830"/>
                    <a:pt x="1091" y="8005"/>
                    <a:pt x="1091" y="8005"/>
                  </a:cubicBezTo>
                  <a:cubicBezTo>
                    <a:pt x="1299" y="8212"/>
                    <a:pt x="1157" y="8505"/>
                    <a:pt x="1572" y="8623"/>
                  </a:cubicBezTo>
                  <a:cubicBezTo>
                    <a:pt x="1681" y="9250"/>
                    <a:pt x="1702" y="8944"/>
                    <a:pt x="2247" y="8977"/>
                  </a:cubicBezTo>
                  <a:cubicBezTo>
                    <a:pt x="2520" y="8996"/>
                    <a:pt x="2378" y="9269"/>
                    <a:pt x="2924" y="9207"/>
                  </a:cubicBezTo>
                  <a:cubicBezTo>
                    <a:pt x="3175" y="9316"/>
                    <a:pt x="3666" y="9297"/>
                    <a:pt x="3742" y="9646"/>
                  </a:cubicBezTo>
                  <a:cubicBezTo>
                    <a:pt x="3982" y="9783"/>
                    <a:pt x="3938" y="9854"/>
                    <a:pt x="4277" y="10000"/>
                  </a:cubicBezTo>
                  <a:cubicBezTo>
                    <a:pt x="4953" y="9707"/>
                    <a:pt x="4756" y="9882"/>
                    <a:pt x="5160" y="9764"/>
                  </a:cubicBezTo>
                  <a:cubicBezTo>
                    <a:pt x="5301" y="9533"/>
                    <a:pt x="5770" y="9453"/>
                    <a:pt x="5029" y="9387"/>
                  </a:cubicBezTo>
                  <a:cubicBezTo>
                    <a:pt x="5073" y="9335"/>
                    <a:pt x="5073" y="9278"/>
                    <a:pt x="5160" y="9235"/>
                  </a:cubicBezTo>
                  <a:cubicBezTo>
                    <a:pt x="5225" y="9207"/>
                    <a:pt x="5389" y="9071"/>
                    <a:pt x="5433" y="9034"/>
                  </a:cubicBezTo>
                  <a:cubicBezTo>
                    <a:pt x="5912" y="9090"/>
                    <a:pt x="6044" y="8977"/>
                    <a:pt x="6317" y="8623"/>
                  </a:cubicBezTo>
                  <a:cubicBezTo>
                    <a:pt x="6589" y="8477"/>
                    <a:pt x="6654" y="8330"/>
                    <a:pt x="7200" y="8330"/>
                  </a:cubicBezTo>
                  <a:cubicBezTo>
                    <a:pt x="7876" y="8330"/>
                    <a:pt x="7669" y="8505"/>
                    <a:pt x="8072" y="8212"/>
                  </a:cubicBezTo>
                  <a:cubicBezTo>
                    <a:pt x="8149" y="8241"/>
                    <a:pt x="8825" y="8038"/>
                    <a:pt x="9032" y="7948"/>
                  </a:cubicBezTo>
                  <a:cubicBezTo>
                    <a:pt x="9229" y="7656"/>
                    <a:pt x="8487" y="7656"/>
                    <a:pt x="9229" y="7303"/>
                  </a:cubicBezTo>
                  <a:cubicBezTo>
                    <a:pt x="9163" y="7128"/>
                    <a:pt x="9294" y="6892"/>
                    <a:pt x="9501" y="6661"/>
                  </a:cubicBezTo>
                  <a:cubicBezTo>
                    <a:pt x="9818" y="6453"/>
                    <a:pt x="9861" y="6552"/>
                    <a:pt x="9981" y="6397"/>
                  </a:cubicBezTo>
                  <a:cubicBezTo>
                    <a:pt x="10112" y="5868"/>
                    <a:pt x="9545" y="5915"/>
                    <a:pt x="9032" y="5868"/>
                  </a:cubicBezTo>
                  <a:cubicBezTo>
                    <a:pt x="8760" y="5789"/>
                    <a:pt x="8662" y="5751"/>
                    <a:pt x="8553" y="5633"/>
                  </a:cubicBezTo>
                  <a:cubicBezTo>
                    <a:pt x="8487" y="5576"/>
                    <a:pt x="8072" y="5312"/>
                    <a:pt x="8072" y="5312"/>
                  </a:cubicBezTo>
                  <a:cubicBezTo>
                    <a:pt x="8825" y="4812"/>
                    <a:pt x="8890" y="4694"/>
                    <a:pt x="8072" y="4312"/>
                  </a:cubicBezTo>
                  <a:cubicBezTo>
                    <a:pt x="8214" y="4217"/>
                    <a:pt x="8302" y="4236"/>
                    <a:pt x="8421" y="4138"/>
                  </a:cubicBezTo>
                  <a:cubicBezTo>
                    <a:pt x="8509" y="4029"/>
                    <a:pt x="8509" y="3845"/>
                    <a:pt x="8683" y="3756"/>
                  </a:cubicBezTo>
                  <a:cubicBezTo>
                    <a:pt x="8956" y="3699"/>
                    <a:pt x="8803" y="3562"/>
                    <a:pt x="9098" y="3525"/>
                  </a:cubicBezTo>
                  <a:cubicBezTo>
                    <a:pt x="9098" y="3463"/>
                    <a:pt x="8847" y="3491"/>
                    <a:pt x="8683" y="3378"/>
                  </a:cubicBezTo>
                  <a:cubicBezTo>
                    <a:pt x="8530" y="3161"/>
                    <a:pt x="7734" y="3114"/>
                    <a:pt x="8007" y="2670"/>
                  </a:cubicBezTo>
                  <a:cubicBezTo>
                    <a:pt x="7920" y="2275"/>
                    <a:pt x="8367" y="2487"/>
                    <a:pt x="7669" y="2440"/>
                  </a:cubicBezTo>
                  <a:cubicBezTo>
                    <a:pt x="7516" y="2232"/>
                    <a:pt x="7647" y="2303"/>
                    <a:pt x="7331" y="2204"/>
                  </a:cubicBezTo>
                  <a:cubicBezTo>
                    <a:pt x="6568" y="2242"/>
                    <a:pt x="6654" y="2242"/>
                    <a:pt x="6447" y="1968"/>
                  </a:cubicBezTo>
                  <a:cubicBezTo>
                    <a:pt x="6535" y="1713"/>
                    <a:pt x="6786" y="1657"/>
                    <a:pt x="7123" y="1558"/>
                  </a:cubicBezTo>
                  <a:cubicBezTo>
                    <a:pt x="7309" y="1326"/>
                    <a:pt x="7243" y="1411"/>
                    <a:pt x="7669" y="1293"/>
                  </a:cubicBezTo>
                  <a:cubicBezTo>
                    <a:pt x="7789" y="1147"/>
                    <a:pt x="7854" y="954"/>
                    <a:pt x="7669" y="827"/>
                  </a:cubicBezTo>
                  <a:cubicBezTo>
                    <a:pt x="7756" y="610"/>
                    <a:pt x="8007" y="681"/>
                    <a:pt x="8279" y="445"/>
                  </a:cubicBezTo>
                  <a:cubicBezTo>
                    <a:pt x="8302" y="346"/>
                    <a:pt x="7876" y="280"/>
                    <a:pt x="7810" y="209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-1441212" y="372470"/>
              <a:ext cx="222783" cy="317581"/>
            </a:xfrm>
            <a:custGeom>
              <a:avLst/>
              <a:gdLst>
                <a:gd name="T0" fmla="*/ 68 w 418"/>
                <a:gd name="T1" fmla="*/ 136 h 516"/>
                <a:gd name="T2" fmla="*/ 71 w 418"/>
                <a:gd name="T3" fmla="*/ 178 h 516"/>
                <a:gd name="T4" fmla="*/ 59 w 418"/>
                <a:gd name="T5" fmla="*/ 211 h 516"/>
                <a:gd name="T6" fmla="*/ 56 w 418"/>
                <a:gd name="T7" fmla="*/ 247 h 516"/>
                <a:gd name="T8" fmla="*/ 38 w 418"/>
                <a:gd name="T9" fmla="*/ 265 h 516"/>
                <a:gd name="T10" fmla="*/ 11 w 418"/>
                <a:gd name="T11" fmla="*/ 286 h 516"/>
                <a:gd name="T12" fmla="*/ 8 w 418"/>
                <a:gd name="T13" fmla="*/ 331 h 516"/>
                <a:gd name="T14" fmla="*/ 29 w 418"/>
                <a:gd name="T15" fmla="*/ 337 h 516"/>
                <a:gd name="T16" fmla="*/ 47 w 418"/>
                <a:gd name="T17" fmla="*/ 343 h 516"/>
                <a:gd name="T18" fmla="*/ 77 w 418"/>
                <a:gd name="T19" fmla="*/ 367 h 516"/>
                <a:gd name="T20" fmla="*/ 68 w 418"/>
                <a:gd name="T21" fmla="*/ 412 h 516"/>
                <a:gd name="T22" fmla="*/ 107 w 418"/>
                <a:gd name="T23" fmla="*/ 457 h 516"/>
                <a:gd name="T24" fmla="*/ 125 w 418"/>
                <a:gd name="T25" fmla="*/ 481 h 516"/>
                <a:gd name="T26" fmla="*/ 140 w 418"/>
                <a:gd name="T27" fmla="*/ 487 h 516"/>
                <a:gd name="T28" fmla="*/ 275 w 418"/>
                <a:gd name="T29" fmla="*/ 490 h 516"/>
                <a:gd name="T30" fmla="*/ 359 w 418"/>
                <a:gd name="T31" fmla="*/ 412 h 516"/>
                <a:gd name="T32" fmla="*/ 368 w 418"/>
                <a:gd name="T33" fmla="*/ 406 h 516"/>
                <a:gd name="T34" fmla="*/ 404 w 418"/>
                <a:gd name="T35" fmla="*/ 406 h 516"/>
                <a:gd name="T36" fmla="*/ 386 w 418"/>
                <a:gd name="T37" fmla="*/ 361 h 516"/>
                <a:gd name="T38" fmla="*/ 332 w 418"/>
                <a:gd name="T39" fmla="*/ 346 h 516"/>
                <a:gd name="T40" fmla="*/ 332 w 418"/>
                <a:gd name="T41" fmla="*/ 301 h 516"/>
                <a:gd name="T42" fmla="*/ 329 w 418"/>
                <a:gd name="T43" fmla="*/ 235 h 516"/>
                <a:gd name="T44" fmla="*/ 284 w 418"/>
                <a:gd name="T45" fmla="*/ 247 h 516"/>
                <a:gd name="T46" fmla="*/ 269 w 418"/>
                <a:gd name="T47" fmla="*/ 229 h 516"/>
                <a:gd name="T48" fmla="*/ 254 w 418"/>
                <a:gd name="T49" fmla="*/ 187 h 516"/>
                <a:gd name="T50" fmla="*/ 221 w 418"/>
                <a:gd name="T51" fmla="*/ 160 h 516"/>
                <a:gd name="T52" fmla="*/ 203 w 418"/>
                <a:gd name="T53" fmla="*/ 76 h 516"/>
                <a:gd name="T54" fmla="*/ 185 w 418"/>
                <a:gd name="T55" fmla="*/ 88 h 516"/>
                <a:gd name="T56" fmla="*/ 176 w 418"/>
                <a:gd name="T57" fmla="*/ 94 h 516"/>
                <a:gd name="T58" fmla="*/ 158 w 418"/>
                <a:gd name="T59" fmla="*/ 91 h 516"/>
                <a:gd name="T60" fmla="*/ 155 w 418"/>
                <a:gd name="T61" fmla="*/ 82 h 516"/>
                <a:gd name="T62" fmla="*/ 128 w 418"/>
                <a:gd name="T63" fmla="*/ 22 h 516"/>
                <a:gd name="T64" fmla="*/ 98 w 418"/>
                <a:gd name="T65" fmla="*/ 28 h 516"/>
                <a:gd name="T66" fmla="*/ 95 w 418"/>
                <a:gd name="T67" fmla="*/ 130 h 516"/>
                <a:gd name="T68" fmla="*/ 68 w 418"/>
                <a:gd name="T69" fmla="*/ 1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16">
                  <a:moveTo>
                    <a:pt x="68" y="136"/>
                  </a:moveTo>
                  <a:cubicBezTo>
                    <a:pt x="80" y="154"/>
                    <a:pt x="104" y="154"/>
                    <a:pt x="71" y="178"/>
                  </a:cubicBezTo>
                  <a:cubicBezTo>
                    <a:pt x="68" y="190"/>
                    <a:pt x="62" y="199"/>
                    <a:pt x="59" y="211"/>
                  </a:cubicBezTo>
                  <a:cubicBezTo>
                    <a:pt x="58" y="223"/>
                    <a:pt x="60" y="236"/>
                    <a:pt x="56" y="247"/>
                  </a:cubicBezTo>
                  <a:cubicBezTo>
                    <a:pt x="53" y="255"/>
                    <a:pt x="38" y="265"/>
                    <a:pt x="38" y="265"/>
                  </a:cubicBezTo>
                  <a:cubicBezTo>
                    <a:pt x="32" y="283"/>
                    <a:pt x="28" y="280"/>
                    <a:pt x="11" y="286"/>
                  </a:cubicBezTo>
                  <a:cubicBezTo>
                    <a:pt x="6" y="302"/>
                    <a:pt x="0" y="308"/>
                    <a:pt x="8" y="331"/>
                  </a:cubicBezTo>
                  <a:cubicBezTo>
                    <a:pt x="10" y="338"/>
                    <a:pt x="22" y="335"/>
                    <a:pt x="29" y="337"/>
                  </a:cubicBezTo>
                  <a:cubicBezTo>
                    <a:pt x="35" y="339"/>
                    <a:pt x="47" y="343"/>
                    <a:pt x="47" y="343"/>
                  </a:cubicBezTo>
                  <a:cubicBezTo>
                    <a:pt x="60" y="363"/>
                    <a:pt x="48" y="363"/>
                    <a:pt x="77" y="367"/>
                  </a:cubicBezTo>
                  <a:cubicBezTo>
                    <a:pt x="83" y="385"/>
                    <a:pt x="76" y="396"/>
                    <a:pt x="68" y="412"/>
                  </a:cubicBezTo>
                  <a:cubicBezTo>
                    <a:pt x="87" y="440"/>
                    <a:pt x="76" y="442"/>
                    <a:pt x="107" y="457"/>
                  </a:cubicBezTo>
                  <a:cubicBezTo>
                    <a:pt x="111" y="469"/>
                    <a:pt x="115" y="474"/>
                    <a:pt x="125" y="481"/>
                  </a:cubicBezTo>
                  <a:cubicBezTo>
                    <a:pt x="136" y="497"/>
                    <a:pt x="125" y="487"/>
                    <a:pt x="140" y="487"/>
                  </a:cubicBezTo>
                  <a:cubicBezTo>
                    <a:pt x="185" y="490"/>
                    <a:pt x="230" y="489"/>
                    <a:pt x="275" y="490"/>
                  </a:cubicBezTo>
                  <a:cubicBezTo>
                    <a:pt x="401" y="475"/>
                    <a:pt x="351" y="516"/>
                    <a:pt x="359" y="412"/>
                  </a:cubicBezTo>
                  <a:cubicBezTo>
                    <a:pt x="359" y="408"/>
                    <a:pt x="365" y="408"/>
                    <a:pt x="368" y="406"/>
                  </a:cubicBezTo>
                  <a:cubicBezTo>
                    <a:pt x="373" y="407"/>
                    <a:pt x="401" y="414"/>
                    <a:pt x="404" y="406"/>
                  </a:cubicBezTo>
                  <a:cubicBezTo>
                    <a:pt x="418" y="365"/>
                    <a:pt x="406" y="366"/>
                    <a:pt x="386" y="361"/>
                  </a:cubicBezTo>
                  <a:cubicBezTo>
                    <a:pt x="376" y="332"/>
                    <a:pt x="372" y="343"/>
                    <a:pt x="332" y="346"/>
                  </a:cubicBezTo>
                  <a:cubicBezTo>
                    <a:pt x="310" y="339"/>
                    <a:pt x="309" y="307"/>
                    <a:pt x="332" y="301"/>
                  </a:cubicBezTo>
                  <a:cubicBezTo>
                    <a:pt x="359" y="280"/>
                    <a:pt x="336" y="257"/>
                    <a:pt x="329" y="235"/>
                  </a:cubicBezTo>
                  <a:cubicBezTo>
                    <a:pt x="314" y="240"/>
                    <a:pt x="299" y="242"/>
                    <a:pt x="284" y="247"/>
                  </a:cubicBezTo>
                  <a:cubicBezTo>
                    <a:pt x="274" y="244"/>
                    <a:pt x="252" y="235"/>
                    <a:pt x="269" y="229"/>
                  </a:cubicBezTo>
                  <a:cubicBezTo>
                    <a:pt x="281" y="181"/>
                    <a:pt x="282" y="229"/>
                    <a:pt x="254" y="187"/>
                  </a:cubicBezTo>
                  <a:cubicBezTo>
                    <a:pt x="251" y="174"/>
                    <a:pt x="234" y="164"/>
                    <a:pt x="221" y="160"/>
                  </a:cubicBezTo>
                  <a:cubicBezTo>
                    <a:pt x="221" y="127"/>
                    <a:pt x="225" y="98"/>
                    <a:pt x="203" y="76"/>
                  </a:cubicBezTo>
                  <a:cubicBezTo>
                    <a:pt x="197" y="80"/>
                    <a:pt x="191" y="84"/>
                    <a:pt x="185" y="88"/>
                  </a:cubicBezTo>
                  <a:cubicBezTo>
                    <a:pt x="182" y="90"/>
                    <a:pt x="176" y="94"/>
                    <a:pt x="176" y="94"/>
                  </a:cubicBezTo>
                  <a:cubicBezTo>
                    <a:pt x="170" y="93"/>
                    <a:pt x="163" y="94"/>
                    <a:pt x="158" y="91"/>
                  </a:cubicBezTo>
                  <a:cubicBezTo>
                    <a:pt x="155" y="89"/>
                    <a:pt x="156" y="85"/>
                    <a:pt x="155" y="82"/>
                  </a:cubicBezTo>
                  <a:cubicBezTo>
                    <a:pt x="146" y="63"/>
                    <a:pt x="140" y="39"/>
                    <a:pt x="128" y="22"/>
                  </a:cubicBezTo>
                  <a:cubicBezTo>
                    <a:pt x="123" y="0"/>
                    <a:pt x="113" y="18"/>
                    <a:pt x="98" y="28"/>
                  </a:cubicBezTo>
                  <a:cubicBezTo>
                    <a:pt x="89" y="42"/>
                    <a:pt x="86" y="97"/>
                    <a:pt x="95" y="130"/>
                  </a:cubicBezTo>
                  <a:cubicBezTo>
                    <a:pt x="90" y="148"/>
                    <a:pt x="74" y="135"/>
                    <a:pt x="68" y="136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-1368495" y="291784"/>
              <a:ext cx="308822" cy="401385"/>
            </a:xfrm>
            <a:custGeom>
              <a:avLst/>
              <a:gdLst>
                <a:gd name="T0" fmla="*/ 6 w 586"/>
                <a:gd name="T1" fmla="*/ 172 h 670"/>
                <a:gd name="T2" fmla="*/ 27 w 586"/>
                <a:gd name="T3" fmla="*/ 226 h 670"/>
                <a:gd name="T4" fmla="*/ 57 w 586"/>
                <a:gd name="T5" fmla="*/ 226 h 670"/>
                <a:gd name="T6" fmla="*/ 81 w 586"/>
                <a:gd name="T7" fmla="*/ 229 h 670"/>
                <a:gd name="T8" fmla="*/ 105 w 586"/>
                <a:gd name="T9" fmla="*/ 304 h 670"/>
                <a:gd name="T10" fmla="*/ 138 w 586"/>
                <a:gd name="T11" fmla="*/ 340 h 670"/>
                <a:gd name="T12" fmla="*/ 129 w 586"/>
                <a:gd name="T13" fmla="*/ 373 h 670"/>
                <a:gd name="T14" fmla="*/ 156 w 586"/>
                <a:gd name="T15" fmla="*/ 394 h 670"/>
                <a:gd name="T16" fmla="*/ 189 w 586"/>
                <a:gd name="T17" fmla="*/ 382 h 670"/>
                <a:gd name="T18" fmla="*/ 216 w 586"/>
                <a:gd name="T19" fmla="*/ 427 h 670"/>
                <a:gd name="T20" fmla="*/ 189 w 586"/>
                <a:gd name="T21" fmla="*/ 445 h 670"/>
                <a:gd name="T22" fmla="*/ 234 w 586"/>
                <a:gd name="T23" fmla="*/ 484 h 670"/>
                <a:gd name="T24" fmla="*/ 252 w 586"/>
                <a:gd name="T25" fmla="*/ 496 h 670"/>
                <a:gd name="T26" fmla="*/ 261 w 586"/>
                <a:gd name="T27" fmla="*/ 502 h 670"/>
                <a:gd name="T28" fmla="*/ 282 w 586"/>
                <a:gd name="T29" fmla="*/ 541 h 670"/>
                <a:gd name="T30" fmla="*/ 237 w 586"/>
                <a:gd name="T31" fmla="*/ 550 h 670"/>
                <a:gd name="T32" fmla="*/ 222 w 586"/>
                <a:gd name="T33" fmla="*/ 583 h 670"/>
                <a:gd name="T34" fmla="*/ 255 w 586"/>
                <a:gd name="T35" fmla="*/ 652 h 670"/>
                <a:gd name="T36" fmla="*/ 285 w 586"/>
                <a:gd name="T37" fmla="*/ 652 h 670"/>
                <a:gd name="T38" fmla="*/ 345 w 586"/>
                <a:gd name="T39" fmla="*/ 661 h 670"/>
                <a:gd name="T40" fmla="*/ 396 w 586"/>
                <a:gd name="T41" fmla="*/ 625 h 670"/>
                <a:gd name="T42" fmla="*/ 366 w 586"/>
                <a:gd name="T43" fmla="*/ 547 h 670"/>
                <a:gd name="T44" fmla="*/ 396 w 586"/>
                <a:gd name="T45" fmla="*/ 538 h 670"/>
                <a:gd name="T46" fmla="*/ 429 w 586"/>
                <a:gd name="T47" fmla="*/ 520 h 670"/>
                <a:gd name="T48" fmla="*/ 453 w 586"/>
                <a:gd name="T49" fmla="*/ 502 h 670"/>
                <a:gd name="T50" fmla="*/ 474 w 586"/>
                <a:gd name="T51" fmla="*/ 502 h 670"/>
                <a:gd name="T52" fmla="*/ 489 w 586"/>
                <a:gd name="T53" fmla="*/ 484 h 670"/>
                <a:gd name="T54" fmla="*/ 456 w 586"/>
                <a:gd name="T55" fmla="*/ 457 h 670"/>
                <a:gd name="T56" fmla="*/ 459 w 586"/>
                <a:gd name="T57" fmla="*/ 397 h 670"/>
                <a:gd name="T58" fmla="*/ 522 w 586"/>
                <a:gd name="T59" fmla="*/ 376 h 670"/>
                <a:gd name="T60" fmla="*/ 570 w 586"/>
                <a:gd name="T61" fmla="*/ 370 h 670"/>
                <a:gd name="T62" fmla="*/ 573 w 586"/>
                <a:gd name="T63" fmla="*/ 346 h 670"/>
                <a:gd name="T64" fmla="*/ 555 w 586"/>
                <a:gd name="T65" fmla="*/ 328 h 670"/>
                <a:gd name="T66" fmla="*/ 540 w 586"/>
                <a:gd name="T67" fmla="*/ 289 h 670"/>
                <a:gd name="T68" fmla="*/ 465 w 586"/>
                <a:gd name="T69" fmla="*/ 229 h 670"/>
                <a:gd name="T70" fmla="*/ 426 w 586"/>
                <a:gd name="T71" fmla="*/ 223 h 670"/>
                <a:gd name="T72" fmla="*/ 387 w 586"/>
                <a:gd name="T73" fmla="*/ 187 h 670"/>
                <a:gd name="T74" fmla="*/ 345 w 586"/>
                <a:gd name="T75" fmla="*/ 193 h 670"/>
                <a:gd name="T76" fmla="*/ 297 w 586"/>
                <a:gd name="T77" fmla="*/ 211 h 670"/>
                <a:gd name="T78" fmla="*/ 312 w 586"/>
                <a:gd name="T79" fmla="*/ 172 h 670"/>
                <a:gd name="T80" fmla="*/ 309 w 586"/>
                <a:gd name="T81" fmla="*/ 145 h 670"/>
                <a:gd name="T82" fmla="*/ 297 w 586"/>
                <a:gd name="T83" fmla="*/ 127 h 670"/>
                <a:gd name="T84" fmla="*/ 282 w 586"/>
                <a:gd name="T85" fmla="*/ 70 h 670"/>
                <a:gd name="T86" fmla="*/ 267 w 586"/>
                <a:gd name="T87" fmla="*/ 55 h 670"/>
                <a:gd name="T88" fmla="*/ 189 w 586"/>
                <a:gd name="T89" fmla="*/ 19 h 670"/>
                <a:gd name="T90" fmla="*/ 141 w 586"/>
                <a:gd name="T91" fmla="*/ 22 h 670"/>
                <a:gd name="T92" fmla="*/ 123 w 586"/>
                <a:gd name="T93" fmla="*/ 52 h 670"/>
                <a:gd name="T94" fmla="*/ 90 w 586"/>
                <a:gd name="T95" fmla="*/ 106 h 670"/>
                <a:gd name="T96" fmla="*/ 72 w 586"/>
                <a:gd name="T97" fmla="*/ 136 h 670"/>
                <a:gd name="T98" fmla="*/ 12 w 586"/>
                <a:gd name="T99" fmla="*/ 163 h 670"/>
                <a:gd name="T100" fmla="*/ 6 w 586"/>
                <a:gd name="T101" fmla="*/ 172 h 670"/>
                <a:gd name="connsiteX0" fmla="*/ 58 w 9877"/>
                <a:gd name="connsiteY0" fmla="*/ 2418 h 9732"/>
                <a:gd name="connsiteX1" fmla="*/ 417 w 9877"/>
                <a:gd name="connsiteY1" fmla="*/ 3224 h 9732"/>
                <a:gd name="connsiteX2" fmla="*/ 929 w 9877"/>
                <a:gd name="connsiteY2" fmla="*/ 3224 h 9732"/>
                <a:gd name="connsiteX3" fmla="*/ 1338 w 9877"/>
                <a:gd name="connsiteY3" fmla="*/ 3269 h 9732"/>
                <a:gd name="connsiteX4" fmla="*/ 1748 w 9877"/>
                <a:gd name="connsiteY4" fmla="*/ 4388 h 9732"/>
                <a:gd name="connsiteX5" fmla="*/ 2311 w 9877"/>
                <a:gd name="connsiteY5" fmla="*/ 4926 h 9732"/>
                <a:gd name="connsiteX6" fmla="*/ 2157 w 9877"/>
                <a:gd name="connsiteY6" fmla="*/ 5418 h 9732"/>
                <a:gd name="connsiteX7" fmla="*/ 2618 w 9877"/>
                <a:gd name="connsiteY7" fmla="*/ 5732 h 9732"/>
                <a:gd name="connsiteX8" fmla="*/ 3181 w 9877"/>
                <a:gd name="connsiteY8" fmla="*/ 5552 h 9732"/>
                <a:gd name="connsiteX9" fmla="*/ 3642 w 9877"/>
                <a:gd name="connsiteY9" fmla="*/ 6224 h 9732"/>
                <a:gd name="connsiteX10" fmla="*/ 3181 w 9877"/>
                <a:gd name="connsiteY10" fmla="*/ 6493 h 9732"/>
                <a:gd name="connsiteX11" fmla="*/ 3949 w 9877"/>
                <a:gd name="connsiteY11" fmla="*/ 7075 h 9732"/>
                <a:gd name="connsiteX12" fmla="*/ 4256 w 9877"/>
                <a:gd name="connsiteY12" fmla="*/ 7254 h 9732"/>
                <a:gd name="connsiteX13" fmla="*/ 4548 w 9877"/>
                <a:gd name="connsiteY13" fmla="*/ 7374 h 9732"/>
                <a:gd name="connsiteX14" fmla="*/ 4768 w 9877"/>
                <a:gd name="connsiteY14" fmla="*/ 7926 h 9732"/>
                <a:gd name="connsiteX15" fmla="*/ 4000 w 9877"/>
                <a:gd name="connsiteY15" fmla="*/ 8060 h 9732"/>
                <a:gd name="connsiteX16" fmla="*/ 3744 w 9877"/>
                <a:gd name="connsiteY16" fmla="*/ 8552 h 9732"/>
                <a:gd name="connsiteX17" fmla="*/ 4308 w 9877"/>
                <a:gd name="connsiteY17" fmla="*/ 9582 h 9732"/>
                <a:gd name="connsiteX18" fmla="*/ 4819 w 9877"/>
                <a:gd name="connsiteY18" fmla="*/ 9582 h 9732"/>
                <a:gd name="connsiteX19" fmla="*/ 5843 w 9877"/>
                <a:gd name="connsiteY19" fmla="*/ 9717 h 9732"/>
                <a:gd name="connsiteX20" fmla="*/ 6714 w 9877"/>
                <a:gd name="connsiteY20" fmla="*/ 9179 h 9732"/>
                <a:gd name="connsiteX21" fmla="*/ 6202 w 9877"/>
                <a:gd name="connsiteY21" fmla="*/ 8015 h 9732"/>
                <a:gd name="connsiteX22" fmla="*/ 6714 w 9877"/>
                <a:gd name="connsiteY22" fmla="*/ 7881 h 9732"/>
                <a:gd name="connsiteX23" fmla="*/ 7277 w 9877"/>
                <a:gd name="connsiteY23" fmla="*/ 7612 h 9732"/>
                <a:gd name="connsiteX24" fmla="*/ 7686 w 9877"/>
                <a:gd name="connsiteY24" fmla="*/ 7344 h 9732"/>
                <a:gd name="connsiteX25" fmla="*/ 8045 w 9877"/>
                <a:gd name="connsiteY25" fmla="*/ 7344 h 9732"/>
                <a:gd name="connsiteX26" fmla="*/ 8301 w 9877"/>
                <a:gd name="connsiteY26" fmla="*/ 7075 h 9732"/>
                <a:gd name="connsiteX27" fmla="*/ 7738 w 9877"/>
                <a:gd name="connsiteY27" fmla="*/ 6672 h 9732"/>
                <a:gd name="connsiteX28" fmla="*/ 7789 w 9877"/>
                <a:gd name="connsiteY28" fmla="*/ 5776 h 9732"/>
                <a:gd name="connsiteX29" fmla="*/ 8864 w 9877"/>
                <a:gd name="connsiteY29" fmla="*/ 5463 h 9732"/>
                <a:gd name="connsiteX30" fmla="*/ 9683 w 9877"/>
                <a:gd name="connsiteY30" fmla="*/ 5373 h 9732"/>
                <a:gd name="connsiteX31" fmla="*/ 9734 w 9877"/>
                <a:gd name="connsiteY31" fmla="*/ 5015 h 9732"/>
                <a:gd name="connsiteX32" fmla="*/ 9427 w 9877"/>
                <a:gd name="connsiteY32" fmla="*/ 4747 h 9732"/>
                <a:gd name="connsiteX33" fmla="*/ 9171 w 9877"/>
                <a:gd name="connsiteY33" fmla="*/ 4164 h 9732"/>
                <a:gd name="connsiteX34" fmla="*/ 7891 w 9877"/>
                <a:gd name="connsiteY34" fmla="*/ 3269 h 9732"/>
                <a:gd name="connsiteX35" fmla="*/ 7226 w 9877"/>
                <a:gd name="connsiteY35" fmla="*/ 3179 h 9732"/>
                <a:gd name="connsiteX36" fmla="*/ 6560 w 9877"/>
                <a:gd name="connsiteY36" fmla="*/ 2642 h 9732"/>
                <a:gd name="connsiteX37" fmla="*/ 5843 w 9877"/>
                <a:gd name="connsiteY37" fmla="*/ 2732 h 9732"/>
                <a:gd name="connsiteX38" fmla="*/ 5024 w 9877"/>
                <a:gd name="connsiteY38" fmla="*/ 3000 h 9732"/>
                <a:gd name="connsiteX39" fmla="*/ 5280 w 9877"/>
                <a:gd name="connsiteY39" fmla="*/ 2418 h 9732"/>
                <a:gd name="connsiteX40" fmla="*/ 5229 w 9877"/>
                <a:gd name="connsiteY40" fmla="*/ 2015 h 9732"/>
                <a:gd name="connsiteX41" fmla="*/ 5024 w 9877"/>
                <a:gd name="connsiteY41" fmla="*/ 1747 h 9732"/>
                <a:gd name="connsiteX42" fmla="*/ 4768 w 9877"/>
                <a:gd name="connsiteY42" fmla="*/ 896 h 9732"/>
                <a:gd name="connsiteX43" fmla="*/ 4512 w 9877"/>
                <a:gd name="connsiteY43" fmla="*/ 672 h 9732"/>
                <a:gd name="connsiteX44" fmla="*/ 3181 w 9877"/>
                <a:gd name="connsiteY44" fmla="*/ 135 h 9732"/>
                <a:gd name="connsiteX45" fmla="*/ 2362 w 9877"/>
                <a:gd name="connsiteY45" fmla="*/ 179 h 9732"/>
                <a:gd name="connsiteX46" fmla="*/ 2055 w 9877"/>
                <a:gd name="connsiteY46" fmla="*/ 627 h 9732"/>
                <a:gd name="connsiteX47" fmla="*/ 1492 w 9877"/>
                <a:gd name="connsiteY47" fmla="*/ 1433 h 9732"/>
                <a:gd name="connsiteX48" fmla="*/ 1185 w 9877"/>
                <a:gd name="connsiteY48" fmla="*/ 1881 h 9732"/>
                <a:gd name="connsiteX49" fmla="*/ 161 w 9877"/>
                <a:gd name="connsiteY49" fmla="*/ 2284 h 9732"/>
                <a:gd name="connsiteX50" fmla="*/ 58 w 9877"/>
                <a:gd name="connsiteY50" fmla="*/ 2418 h 9732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59" y="2485"/>
                  </a:moveTo>
                  <a:cubicBezTo>
                    <a:pt x="-45" y="2746"/>
                    <a:pt x="180" y="3175"/>
                    <a:pt x="422" y="3313"/>
                  </a:cubicBezTo>
                  <a:cubicBezTo>
                    <a:pt x="543" y="3650"/>
                    <a:pt x="699" y="3390"/>
                    <a:pt x="941" y="3313"/>
                  </a:cubicBezTo>
                  <a:cubicBezTo>
                    <a:pt x="1078" y="3328"/>
                    <a:pt x="1303" y="3237"/>
                    <a:pt x="1355" y="3359"/>
                  </a:cubicBezTo>
                  <a:cubicBezTo>
                    <a:pt x="1648" y="4126"/>
                    <a:pt x="1200" y="4371"/>
                    <a:pt x="1770" y="4509"/>
                  </a:cubicBezTo>
                  <a:cubicBezTo>
                    <a:pt x="2081" y="4878"/>
                    <a:pt x="1804" y="4938"/>
                    <a:pt x="2340" y="5062"/>
                  </a:cubicBezTo>
                  <a:cubicBezTo>
                    <a:pt x="2443" y="5337"/>
                    <a:pt x="2323" y="5399"/>
                    <a:pt x="2184" y="5567"/>
                  </a:cubicBezTo>
                  <a:cubicBezTo>
                    <a:pt x="2496" y="5629"/>
                    <a:pt x="2340" y="5705"/>
                    <a:pt x="2651" y="5890"/>
                  </a:cubicBezTo>
                  <a:cubicBezTo>
                    <a:pt x="2858" y="5844"/>
                    <a:pt x="3083" y="5660"/>
                    <a:pt x="3221" y="5705"/>
                  </a:cubicBezTo>
                  <a:cubicBezTo>
                    <a:pt x="3601" y="5767"/>
                    <a:pt x="3497" y="6150"/>
                    <a:pt x="3687" y="6395"/>
                  </a:cubicBezTo>
                  <a:cubicBezTo>
                    <a:pt x="3619" y="6610"/>
                    <a:pt x="3394" y="6519"/>
                    <a:pt x="3221" y="6672"/>
                  </a:cubicBezTo>
                  <a:cubicBezTo>
                    <a:pt x="3014" y="7558"/>
                    <a:pt x="3170" y="7239"/>
                    <a:pt x="3998" y="7270"/>
                  </a:cubicBezTo>
                  <a:cubicBezTo>
                    <a:pt x="4102" y="7331"/>
                    <a:pt x="4208" y="7402"/>
                    <a:pt x="4309" y="7454"/>
                  </a:cubicBezTo>
                  <a:cubicBezTo>
                    <a:pt x="4410" y="7505"/>
                    <a:pt x="4536" y="7452"/>
                    <a:pt x="4605" y="7577"/>
                  </a:cubicBezTo>
                  <a:cubicBezTo>
                    <a:pt x="4674" y="7702"/>
                    <a:pt x="4811" y="7991"/>
                    <a:pt x="4723" y="8206"/>
                  </a:cubicBezTo>
                  <a:cubicBezTo>
                    <a:pt x="4517" y="8390"/>
                    <a:pt x="4362" y="8236"/>
                    <a:pt x="4050" y="8282"/>
                  </a:cubicBezTo>
                  <a:cubicBezTo>
                    <a:pt x="3756" y="8358"/>
                    <a:pt x="3860" y="8588"/>
                    <a:pt x="3791" y="8788"/>
                  </a:cubicBezTo>
                  <a:cubicBezTo>
                    <a:pt x="3860" y="9126"/>
                    <a:pt x="3947" y="9724"/>
                    <a:pt x="4362" y="9846"/>
                  </a:cubicBezTo>
                  <a:cubicBezTo>
                    <a:pt x="4517" y="10122"/>
                    <a:pt x="4568" y="9785"/>
                    <a:pt x="4879" y="9846"/>
                  </a:cubicBezTo>
                  <a:cubicBezTo>
                    <a:pt x="5242" y="10061"/>
                    <a:pt x="5397" y="9985"/>
                    <a:pt x="5916" y="9985"/>
                  </a:cubicBezTo>
                  <a:cubicBezTo>
                    <a:pt x="5916" y="10076"/>
                    <a:pt x="6228" y="9754"/>
                    <a:pt x="6798" y="9432"/>
                  </a:cubicBezTo>
                  <a:cubicBezTo>
                    <a:pt x="6711" y="8911"/>
                    <a:pt x="6643" y="8727"/>
                    <a:pt x="6453" y="8236"/>
                  </a:cubicBezTo>
                  <a:cubicBezTo>
                    <a:pt x="6850" y="8113"/>
                    <a:pt x="6434" y="8160"/>
                    <a:pt x="6798" y="8098"/>
                  </a:cubicBezTo>
                  <a:cubicBezTo>
                    <a:pt x="7074" y="7930"/>
                    <a:pt x="6987" y="7883"/>
                    <a:pt x="7368" y="7822"/>
                  </a:cubicBezTo>
                  <a:cubicBezTo>
                    <a:pt x="7540" y="7730"/>
                    <a:pt x="7383" y="7607"/>
                    <a:pt x="7782" y="7546"/>
                  </a:cubicBezTo>
                  <a:cubicBezTo>
                    <a:pt x="7886" y="7822"/>
                    <a:pt x="7852" y="7638"/>
                    <a:pt x="8145" y="7546"/>
                  </a:cubicBezTo>
                  <a:cubicBezTo>
                    <a:pt x="8180" y="7515"/>
                    <a:pt x="8490" y="7377"/>
                    <a:pt x="8404" y="7270"/>
                  </a:cubicBezTo>
                  <a:cubicBezTo>
                    <a:pt x="8353" y="7162"/>
                    <a:pt x="7990" y="6884"/>
                    <a:pt x="7834" y="6856"/>
                  </a:cubicBezTo>
                  <a:cubicBezTo>
                    <a:pt x="7558" y="6488"/>
                    <a:pt x="7350" y="6028"/>
                    <a:pt x="7886" y="5935"/>
                  </a:cubicBezTo>
                  <a:cubicBezTo>
                    <a:pt x="8317" y="5675"/>
                    <a:pt x="8335" y="5660"/>
                    <a:pt x="8974" y="5613"/>
                  </a:cubicBezTo>
                  <a:cubicBezTo>
                    <a:pt x="9199" y="5476"/>
                    <a:pt x="9527" y="5552"/>
                    <a:pt x="9804" y="5521"/>
                  </a:cubicBezTo>
                  <a:cubicBezTo>
                    <a:pt x="10028" y="5491"/>
                    <a:pt x="10080" y="5491"/>
                    <a:pt x="9855" y="5153"/>
                  </a:cubicBezTo>
                  <a:cubicBezTo>
                    <a:pt x="9786" y="5046"/>
                    <a:pt x="9544" y="4878"/>
                    <a:pt x="9544" y="4878"/>
                  </a:cubicBezTo>
                  <a:cubicBezTo>
                    <a:pt x="9458" y="4663"/>
                    <a:pt x="9424" y="4464"/>
                    <a:pt x="9285" y="4279"/>
                  </a:cubicBezTo>
                  <a:cubicBezTo>
                    <a:pt x="8456" y="4524"/>
                    <a:pt x="8353" y="3727"/>
                    <a:pt x="7989" y="3359"/>
                  </a:cubicBezTo>
                  <a:cubicBezTo>
                    <a:pt x="7747" y="3436"/>
                    <a:pt x="7540" y="3313"/>
                    <a:pt x="7316" y="3267"/>
                  </a:cubicBezTo>
                  <a:cubicBezTo>
                    <a:pt x="7108" y="3144"/>
                    <a:pt x="6745" y="2899"/>
                    <a:pt x="6642" y="2715"/>
                  </a:cubicBezTo>
                  <a:cubicBezTo>
                    <a:pt x="6417" y="2638"/>
                    <a:pt x="6175" y="2730"/>
                    <a:pt x="5916" y="2807"/>
                  </a:cubicBezTo>
                  <a:cubicBezTo>
                    <a:pt x="5744" y="2960"/>
                    <a:pt x="5329" y="3007"/>
                    <a:pt x="5087" y="3083"/>
                  </a:cubicBezTo>
                  <a:cubicBezTo>
                    <a:pt x="5001" y="2807"/>
                    <a:pt x="5069" y="2638"/>
                    <a:pt x="5346" y="2485"/>
                  </a:cubicBezTo>
                  <a:cubicBezTo>
                    <a:pt x="5329" y="2347"/>
                    <a:pt x="5346" y="2209"/>
                    <a:pt x="5294" y="2070"/>
                  </a:cubicBezTo>
                  <a:cubicBezTo>
                    <a:pt x="5260" y="1964"/>
                    <a:pt x="5087" y="1795"/>
                    <a:pt x="5087" y="1795"/>
                  </a:cubicBezTo>
                  <a:cubicBezTo>
                    <a:pt x="5242" y="1381"/>
                    <a:pt x="4949" y="1182"/>
                    <a:pt x="4827" y="921"/>
                  </a:cubicBezTo>
                  <a:cubicBezTo>
                    <a:pt x="4741" y="737"/>
                    <a:pt x="4724" y="813"/>
                    <a:pt x="4568" y="691"/>
                  </a:cubicBezTo>
                  <a:cubicBezTo>
                    <a:pt x="3947" y="215"/>
                    <a:pt x="4154" y="215"/>
                    <a:pt x="3221" y="139"/>
                  </a:cubicBezTo>
                  <a:cubicBezTo>
                    <a:pt x="2737" y="-153"/>
                    <a:pt x="3100" y="92"/>
                    <a:pt x="2391" y="184"/>
                  </a:cubicBezTo>
                  <a:cubicBezTo>
                    <a:pt x="2167" y="383"/>
                    <a:pt x="2391" y="276"/>
                    <a:pt x="2081" y="644"/>
                  </a:cubicBezTo>
                  <a:cubicBezTo>
                    <a:pt x="1718" y="859"/>
                    <a:pt x="1943" y="1149"/>
                    <a:pt x="1615" y="1348"/>
                  </a:cubicBezTo>
                  <a:cubicBezTo>
                    <a:pt x="1493" y="1778"/>
                    <a:pt x="1528" y="1780"/>
                    <a:pt x="1200" y="1933"/>
                  </a:cubicBezTo>
                  <a:cubicBezTo>
                    <a:pt x="941" y="2270"/>
                    <a:pt x="594" y="2285"/>
                    <a:pt x="163" y="2347"/>
                  </a:cubicBezTo>
                  <a:cubicBezTo>
                    <a:pt x="-10" y="2454"/>
                    <a:pt x="-45" y="2393"/>
                    <a:pt x="59" y="2485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-1280243" y="188104"/>
              <a:ext cx="319112" cy="397273"/>
            </a:xfrm>
            <a:custGeom>
              <a:avLst/>
              <a:gdLst>
                <a:gd name="T0" fmla="*/ 0 w 602"/>
                <a:gd name="T1" fmla="*/ 168 h 645"/>
                <a:gd name="T2" fmla="*/ 66 w 602"/>
                <a:gd name="T3" fmla="*/ 189 h 645"/>
                <a:gd name="T4" fmla="*/ 90 w 602"/>
                <a:gd name="T5" fmla="*/ 204 h 645"/>
                <a:gd name="T6" fmla="*/ 108 w 602"/>
                <a:gd name="T7" fmla="*/ 213 h 645"/>
                <a:gd name="T8" fmla="*/ 135 w 602"/>
                <a:gd name="T9" fmla="*/ 294 h 645"/>
                <a:gd name="T10" fmla="*/ 144 w 602"/>
                <a:gd name="T11" fmla="*/ 309 h 645"/>
                <a:gd name="T12" fmla="*/ 123 w 602"/>
                <a:gd name="T13" fmla="*/ 351 h 645"/>
                <a:gd name="T14" fmla="*/ 147 w 602"/>
                <a:gd name="T15" fmla="*/ 360 h 645"/>
                <a:gd name="T16" fmla="*/ 195 w 602"/>
                <a:gd name="T17" fmla="*/ 348 h 645"/>
                <a:gd name="T18" fmla="*/ 234 w 602"/>
                <a:gd name="T19" fmla="*/ 360 h 645"/>
                <a:gd name="T20" fmla="*/ 252 w 602"/>
                <a:gd name="T21" fmla="*/ 372 h 645"/>
                <a:gd name="T22" fmla="*/ 306 w 602"/>
                <a:gd name="T23" fmla="*/ 393 h 645"/>
                <a:gd name="T24" fmla="*/ 369 w 602"/>
                <a:gd name="T25" fmla="*/ 450 h 645"/>
                <a:gd name="T26" fmla="*/ 396 w 602"/>
                <a:gd name="T27" fmla="*/ 486 h 645"/>
                <a:gd name="T28" fmla="*/ 408 w 602"/>
                <a:gd name="T29" fmla="*/ 525 h 645"/>
                <a:gd name="T30" fmla="*/ 414 w 602"/>
                <a:gd name="T31" fmla="*/ 573 h 645"/>
                <a:gd name="T32" fmla="*/ 441 w 602"/>
                <a:gd name="T33" fmla="*/ 573 h 645"/>
                <a:gd name="T34" fmla="*/ 459 w 602"/>
                <a:gd name="T35" fmla="*/ 597 h 645"/>
                <a:gd name="T36" fmla="*/ 504 w 602"/>
                <a:gd name="T37" fmla="*/ 585 h 645"/>
                <a:gd name="T38" fmla="*/ 525 w 602"/>
                <a:gd name="T39" fmla="*/ 645 h 645"/>
                <a:gd name="T40" fmla="*/ 570 w 602"/>
                <a:gd name="T41" fmla="*/ 633 h 645"/>
                <a:gd name="T42" fmla="*/ 591 w 602"/>
                <a:gd name="T43" fmla="*/ 552 h 645"/>
                <a:gd name="T44" fmla="*/ 585 w 602"/>
                <a:gd name="T45" fmla="*/ 525 h 645"/>
                <a:gd name="T46" fmla="*/ 588 w 602"/>
                <a:gd name="T47" fmla="*/ 414 h 645"/>
                <a:gd name="T48" fmla="*/ 567 w 602"/>
                <a:gd name="T49" fmla="*/ 375 h 645"/>
                <a:gd name="T50" fmla="*/ 546 w 602"/>
                <a:gd name="T51" fmla="*/ 330 h 645"/>
                <a:gd name="T52" fmla="*/ 519 w 602"/>
                <a:gd name="T53" fmla="*/ 219 h 645"/>
                <a:gd name="T54" fmla="*/ 516 w 602"/>
                <a:gd name="T55" fmla="*/ 183 h 645"/>
                <a:gd name="T56" fmla="*/ 537 w 602"/>
                <a:gd name="T57" fmla="*/ 156 h 645"/>
                <a:gd name="T58" fmla="*/ 513 w 602"/>
                <a:gd name="T59" fmla="*/ 135 h 645"/>
                <a:gd name="T60" fmla="*/ 531 w 602"/>
                <a:gd name="T61" fmla="*/ 84 h 645"/>
                <a:gd name="T62" fmla="*/ 492 w 602"/>
                <a:gd name="T63" fmla="*/ 60 h 645"/>
                <a:gd name="T64" fmla="*/ 444 w 602"/>
                <a:gd name="T65" fmla="*/ 69 h 645"/>
                <a:gd name="T66" fmla="*/ 423 w 602"/>
                <a:gd name="T67" fmla="*/ 6 h 645"/>
                <a:gd name="T68" fmla="*/ 387 w 602"/>
                <a:gd name="T69" fmla="*/ 36 h 645"/>
                <a:gd name="T70" fmla="*/ 321 w 602"/>
                <a:gd name="T71" fmla="*/ 18 h 645"/>
                <a:gd name="T72" fmla="*/ 258 w 602"/>
                <a:gd name="T73" fmla="*/ 21 h 645"/>
                <a:gd name="T74" fmla="*/ 201 w 602"/>
                <a:gd name="T75" fmla="*/ 45 h 645"/>
                <a:gd name="T76" fmla="*/ 144 w 602"/>
                <a:gd name="T77" fmla="*/ 24 h 645"/>
                <a:gd name="T78" fmla="*/ 105 w 602"/>
                <a:gd name="T79" fmla="*/ 0 h 645"/>
                <a:gd name="T80" fmla="*/ 60 w 602"/>
                <a:gd name="T81" fmla="*/ 21 h 645"/>
                <a:gd name="T82" fmla="*/ 57 w 602"/>
                <a:gd name="T83" fmla="*/ 78 h 645"/>
                <a:gd name="T84" fmla="*/ 18 w 602"/>
                <a:gd name="T85" fmla="*/ 135 h 645"/>
                <a:gd name="T86" fmla="*/ 0 w 602"/>
                <a:gd name="T87" fmla="*/ 168 h 645"/>
                <a:gd name="connsiteX0" fmla="*/ 0 w 9936"/>
                <a:gd name="connsiteY0" fmla="*/ 2605 h 10000"/>
                <a:gd name="connsiteX1" fmla="*/ 1096 w 9936"/>
                <a:gd name="connsiteY1" fmla="*/ 2930 h 10000"/>
                <a:gd name="connsiteX2" fmla="*/ 1495 w 9936"/>
                <a:gd name="connsiteY2" fmla="*/ 3163 h 10000"/>
                <a:gd name="connsiteX3" fmla="*/ 1794 w 9936"/>
                <a:gd name="connsiteY3" fmla="*/ 3302 h 10000"/>
                <a:gd name="connsiteX4" fmla="*/ 2243 w 9936"/>
                <a:gd name="connsiteY4" fmla="*/ 4558 h 10000"/>
                <a:gd name="connsiteX5" fmla="*/ 2392 w 9936"/>
                <a:gd name="connsiteY5" fmla="*/ 4791 h 10000"/>
                <a:gd name="connsiteX6" fmla="*/ 2043 w 9936"/>
                <a:gd name="connsiteY6" fmla="*/ 5442 h 10000"/>
                <a:gd name="connsiteX7" fmla="*/ 2442 w 9936"/>
                <a:gd name="connsiteY7" fmla="*/ 5581 h 10000"/>
                <a:gd name="connsiteX8" fmla="*/ 3239 w 9936"/>
                <a:gd name="connsiteY8" fmla="*/ 5395 h 10000"/>
                <a:gd name="connsiteX9" fmla="*/ 3887 w 9936"/>
                <a:gd name="connsiteY9" fmla="*/ 5581 h 10000"/>
                <a:gd name="connsiteX10" fmla="*/ 4186 w 9936"/>
                <a:gd name="connsiteY10" fmla="*/ 5767 h 10000"/>
                <a:gd name="connsiteX11" fmla="*/ 5083 w 9936"/>
                <a:gd name="connsiteY11" fmla="*/ 6093 h 10000"/>
                <a:gd name="connsiteX12" fmla="*/ 6130 w 9936"/>
                <a:gd name="connsiteY12" fmla="*/ 6977 h 10000"/>
                <a:gd name="connsiteX13" fmla="*/ 6578 w 9936"/>
                <a:gd name="connsiteY13" fmla="*/ 7535 h 10000"/>
                <a:gd name="connsiteX14" fmla="*/ 6777 w 9936"/>
                <a:gd name="connsiteY14" fmla="*/ 8140 h 10000"/>
                <a:gd name="connsiteX15" fmla="*/ 6877 w 9936"/>
                <a:gd name="connsiteY15" fmla="*/ 8884 h 10000"/>
                <a:gd name="connsiteX16" fmla="*/ 7326 w 9936"/>
                <a:gd name="connsiteY16" fmla="*/ 8884 h 10000"/>
                <a:gd name="connsiteX17" fmla="*/ 7625 w 9936"/>
                <a:gd name="connsiteY17" fmla="*/ 9256 h 10000"/>
                <a:gd name="connsiteX18" fmla="*/ 8372 w 9936"/>
                <a:gd name="connsiteY18" fmla="*/ 9070 h 10000"/>
                <a:gd name="connsiteX19" fmla="*/ 8721 w 9936"/>
                <a:gd name="connsiteY19" fmla="*/ 10000 h 10000"/>
                <a:gd name="connsiteX20" fmla="*/ 9468 w 9936"/>
                <a:gd name="connsiteY20" fmla="*/ 9814 h 10000"/>
                <a:gd name="connsiteX21" fmla="*/ 9817 w 9936"/>
                <a:gd name="connsiteY21" fmla="*/ 8558 h 10000"/>
                <a:gd name="connsiteX22" fmla="*/ 9718 w 9936"/>
                <a:gd name="connsiteY22" fmla="*/ 8140 h 10000"/>
                <a:gd name="connsiteX23" fmla="*/ 9767 w 9936"/>
                <a:gd name="connsiteY23" fmla="*/ 6419 h 10000"/>
                <a:gd name="connsiteX24" fmla="*/ 9419 w 9936"/>
                <a:gd name="connsiteY24" fmla="*/ 5814 h 10000"/>
                <a:gd name="connsiteX25" fmla="*/ 9070 w 9936"/>
                <a:gd name="connsiteY25" fmla="*/ 5116 h 10000"/>
                <a:gd name="connsiteX26" fmla="*/ 8621 w 9936"/>
                <a:gd name="connsiteY26" fmla="*/ 3395 h 10000"/>
                <a:gd name="connsiteX27" fmla="*/ 8571 w 9936"/>
                <a:gd name="connsiteY27" fmla="*/ 2837 h 10000"/>
                <a:gd name="connsiteX28" fmla="*/ 8920 w 9936"/>
                <a:gd name="connsiteY28" fmla="*/ 2419 h 10000"/>
                <a:gd name="connsiteX29" fmla="*/ 8522 w 9936"/>
                <a:gd name="connsiteY29" fmla="*/ 2093 h 10000"/>
                <a:gd name="connsiteX30" fmla="*/ 8821 w 9936"/>
                <a:gd name="connsiteY30" fmla="*/ 1302 h 10000"/>
                <a:gd name="connsiteX31" fmla="*/ 8173 w 9936"/>
                <a:gd name="connsiteY31" fmla="*/ 930 h 10000"/>
                <a:gd name="connsiteX32" fmla="*/ 7375 w 9936"/>
                <a:gd name="connsiteY32" fmla="*/ 1070 h 10000"/>
                <a:gd name="connsiteX33" fmla="*/ 7027 w 9936"/>
                <a:gd name="connsiteY33" fmla="*/ 93 h 10000"/>
                <a:gd name="connsiteX34" fmla="*/ 6429 w 9936"/>
                <a:gd name="connsiteY34" fmla="*/ 558 h 10000"/>
                <a:gd name="connsiteX35" fmla="*/ 5332 w 9936"/>
                <a:gd name="connsiteY35" fmla="*/ 279 h 10000"/>
                <a:gd name="connsiteX36" fmla="*/ 4286 w 9936"/>
                <a:gd name="connsiteY36" fmla="*/ 326 h 10000"/>
                <a:gd name="connsiteX37" fmla="*/ 3339 w 9936"/>
                <a:gd name="connsiteY37" fmla="*/ 698 h 10000"/>
                <a:gd name="connsiteX38" fmla="*/ 2392 w 9936"/>
                <a:gd name="connsiteY38" fmla="*/ 372 h 10000"/>
                <a:gd name="connsiteX39" fmla="*/ 1744 w 9936"/>
                <a:gd name="connsiteY39" fmla="*/ 0 h 10000"/>
                <a:gd name="connsiteX40" fmla="*/ 997 w 9936"/>
                <a:gd name="connsiteY40" fmla="*/ 326 h 10000"/>
                <a:gd name="connsiteX41" fmla="*/ 947 w 9936"/>
                <a:gd name="connsiteY41" fmla="*/ 1209 h 10000"/>
                <a:gd name="connsiteX42" fmla="*/ 299 w 9936"/>
                <a:gd name="connsiteY42" fmla="*/ 2093 h 10000"/>
                <a:gd name="connsiteX43" fmla="*/ 0 w 9936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8884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8884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9009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000" h="10000">
                  <a:moveTo>
                    <a:pt x="0" y="2605"/>
                  </a:moveTo>
                  <a:cubicBezTo>
                    <a:pt x="402" y="2729"/>
                    <a:pt x="719" y="2760"/>
                    <a:pt x="1103" y="2930"/>
                  </a:cubicBezTo>
                  <a:cubicBezTo>
                    <a:pt x="1204" y="2977"/>
                    <a:pt x="1404" y="3116"/>
                    <a:pt x="1505" y="3163"/>
                  </a:cubicBezTo>
                  <a:lnTo>
                    <a:pt x="1806" y="3302"/>
                  </a:lnTo>
                  <a:cubicBezTo>
                    <a:pt x="1939" y="3504"/>
                    <a:pt x="2257" y="4047"/>
                    <a:pt x="2257" y="4558"/>
                  </a:cubicBezTo>
                  <a:cubicBezTo>
                    <a:pt x="2357" y="4806"/>
                    <a:pt x="2407" y="4620"/>
                    <a:pt x="2407" y="4791"/>
                  </a:cubicBezTo>
                  <a:cubicBezTo>
                    <a:pt x="2407" y="5116"/>
                    <a:pt x="2089" y="5287"/>
                    <a:pt x="2056" y="5442"/>
                  </a:cubicBezTo>
                  <a:cubicBezTo>
                    <a:pt x="2056" y="5566"/>
                    <a:pt x="2006" y="5674"/>
                    <a:pt x="2458" y="5581"/>
                  </a:cubicBezTo>
                  <a:cubicBezTo>
                    <a:pt x="2725" y="5752"/>
                    <a:pt x="2959" y="5442"/>
                    <a:pt x="3260" y="5395"/>
                  </a:cubicBezTo>
                  <a:cubicBezTo>
                    <a:pt x="3494" y="5256"/>
                    <a:pt x="3678" y="5457"/>
                    <a:pt x="3912" y="5581"/>
                  </a:cubicBezTo>
                  <a:lnTo>
                    <a:pt x="4213" y="5767"/>
                  </a:lnTo>
                  <a:cubicBezTo>
                    <a:pt x="4330" y="6093"/>
                    <a:pt x="4832" y="6078"/>
                    <a:pt x="5116" y="6093"/>
                  </a:cubicBezTo>
                  <a:cubicBezTo>
                    <a:pt x="5467" y="6791"/>
                    <a:pt x="5400" y="6915"/>
                    <a:pt x="6169" y="6977"/>
                  </a:cubicBezTo>
                  <a:cubicBezTo>
                    <a:pt x="6253" y="7194"/>
                    <a:pt x="6420" y="7411"/>
                    <a:pt x="6620" y="7535"/>
                  </a:cubicBezTo>
                  <a:cubicBezTo>
                    <a:pt x="6721" y="7798"/>
                    <a:pt x="6771" y="7907"/>
                    <a:pt x="6821" y="8140"/>
                  </a:cubicBezTo>
                  <a:cubicBezTo>
                    <a:pt x="6955" y="8527"/>
                    <a:pt x="6855" y="8465"/>
                    <a:pt x="6921" y="8884"/>
                  </a:cubicBezTo>
                  <a:cubicBezTo>
                    <a:pt x="7273" y="8775"/>
                    <a:pt x="7139" y="8854"/>
                    <a:pt x="7373" y="9009"/>
                  </a:cubicBezTo>
                  <a:cubicBezTo>
                    <a:pt x="7440" y="9195"/>
                    <a:pt x="7457" y="9194"/>
                    <a:pt x="7674" y="9256"/>
                  </a:cubicBezTo>
                  <a:cubicBezTo>
                    <a:pt x="8075" y="9225"/>
                    <a:pt x="8041" y="8977"/>
                    <a:pt x="8426" y="9070"/>
                  </a:cubicBezTo>
                  <a:cubicBezTo>
                    <a:pt x="8562" y="9334"/>
                    <a:pt x="8240" y="9814"/>
                    <a:pt x="8777" y="10000"/>
                  </a:cubicBezTo>
                  <a:cubicBezTo>
                    <a:pt x="9078" y="9922"/>
                    <a:pt x="9228" y="9891"/>
                    <a:pt x="9529" y="9814"/>
                  </a:cubicBezTo>
                  <a:cubicBezTo>
                    <a:pt x="9647" y="9411"/>
                    <a:pt x="9396" y="8713"/>
                    <a:pt x="9880" y="8558"/>
                  </a:cubicBezTo>
                  <a:cubicBezTo>
                    <a:pt x="10047" y="8326"/>
                    <a:pt x="10064" y="8186"/>
                    <a:pt x="9781" y="8140"/>
                  </a:cubicBezTo>
                  <a:cubicBezTo>
                    <a:pt x="9195" y="7597"/>
                    <a:pt x="9329" y="7116"/>
                    <a:pt x="9830" y="6419"/>
                  </a:cubicBezTo>
                  <a:cubicBezTo>
                    <a:pt x="9913" y="6202"/>
                    <a:pt x="9412" y="6031"/>
                    <a:pt x="9480" y="5814"/>
                  </a:cubicBezTo>
                  <a:cubicBezTo>
                    <a:pt x="9362" y="5473"/>
                    <a:pt x="9480" y="5225"/>
                    <a:pt x="9128" y="5116"/>
                  </a:cubicBezTo>
                  <a:cubicBezTo>
                    <a:pt x="9111" y="4744"/>
                    <a:pt x="8995" y="3690"/>
                    <a:pt x="8677" y="3395"/>
                  </a:cubicBezTo>
                  <a:cubicBezTo>
                    <a:pt x="8577" y="3116"/>
                    <a:pt x="8309" y="2884"/>
                    <a:pt x="8626" y="2837"/>
                  </a:cubicBezTo>
                  <a:cubicBezTo>
                    <a:pt x="8626" y="2698"/>
                    <a:pt x="8995" y="2527"/>
                    <a:pt x="8977" y="2419"/>
                  </a:cubicBezTo>
                  <a:cubicBezTo>
                    <a:pt x="8977" y="1907"/>
                    <a:pt x="8626" y="2248"/>
                    <a:pt x="8577" y="2093"/>
                  </a:cubicBezTo>
                  <a:cubicBezTo>
                    <a:pt x="8325" y="1721"/>
                    <a:pt x="8409" y="1194"/>
                    <a:pt x="8878" y="1302"/>
                  </a:cubicBezTo>
                  <a:cubicBezTo>
                    <a:pt x="8827" y="1116"/>
                    <a:pt x="8459" y="961"/>
                    <a:pt x="8226" y="930"/>
                  </a:cubicBezTo>
                  <a:cubicBezTo>
                    <a:pt x="8008" y="1225"/>
                    <a:pt x="7841" y="1101"/>
                    <a:pt x="7423" y="1070"/>
                  </a:cubicBezTo>
                  <a:cubicBezTo>
                    <a:pt x="7172" y="558"/>
                    <a:pt x="7975" y="512"/>
                    <a:pt x="7072" y="93"/>
                  </a:cubicBezTo>
                  <a:cubicBezTo>
                    <a:pt x="6855" y="233"/>
                    <a:pt x="6688" y="403"/>
                    <a:pt x="6470" y="558"/>
                  </a:cubicBezTo>
                  <a:cubicBezTo>
                    <a:pt x="5885" y="512"/>
                    <a:pt x="5818" y="481"/>
                    <a:pt x="5366" y="279"/>
                  </a:cubicBezTo>
                  <a:cubicBezTo>
                    <a:pt x="4982" y="403"/>
                    <a:pt x="4764" y="372"/>
                    <a:pt x="4314" y="326"/>
                  </a:cubicBezTo>
                  <a:cubicBezTo>
                    <a:pt x="3962" y="434"/>
                    <a:pt x="3712" y="589"/>
                    <a:pt x="3361" y="698"/>
                  </a:cubicBezTo>
                  <a:cubicBezTo>
                    <a:pt x="2893" y="605"/>
                    <a:pt x="2875" y="434"/>
                    <a:pt x="2407" y="372"/>
                  </a:cubicBezTo>
                  <a:cubicBezTo>
                    <a:pt x="2124" y="279"/>
                    <a:pt x="1973" y="140"/>
                    <a:pt x="1755" y="0"/>
                  </a:cubicBezTo>
                  <a:cubicBezTo>
                    <a:pt x="819" y="78"/>
                    <a:pt x="1471" y="31"/>
                    <a:pt x="1003" y="326"/>
                  </a:cubicBezTo>
                  <a:cubicBezTo>
                    <a:pt x="936" y="589"/>
                    <a:pt x="1054" y="946"/>
                    <a:pt x="953" y="1209"/>
                  </a:cubicBezTo>
                  <a:cubicBezTo>
                    <a:pt x="903" y="1628"/>
                    <a:pt x="685" y="1860"/>
                    <a:pt x="301" y="2093"/>
                  </a:cubicBezTo>
                  <a:cubicBezTo>
                    <a:pt x="167" y="2279"/>
                    <a:pt x="0" y="2372"/>
                    <a:pt x="0" y="2605"/>
                  </a:cubicBez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-1169752" y="511633"/>
              <a:ext cx="437999" cy="693525"/>
            </a:xfrm>
            <a:custGeom>
              <a:avLst/>
              <a:gdLst>
                <a:gd name="T0" fmla="*/ 303 w 825"/>
                <a:gd name="T1" fmla="*/ 75 h 1130"/>
                <a:gd name="T2" fmla="*/ 243 w 825"/>
                <a:gd name="T3" fmla="*/ 60 h 1130"/>
                <a:gd name="T4" fmla="*/ 204 w 825"/>
                <a:gd name="T5" fmla="*/ 18 h 1130"/>
                <a:gd name="T6" fmla="*/ 117 w 825"/>
                <a:gd name="T7" fmla="*/ 12 h 1130"/>
                <a:gd name="T8" fmla="*/ 84 w 825"/>
                <a:gd name="T9" fmla="*/ 30 h 1130"/>
                <a:gd name="T10" fmla="*/ 63 w 825"/>
                <a:gd name="T11" fmla="*/ 66 h 1130"/>
                <a:gd name="T12" fmla="*/ 63 w 825"/>
                <a:gd name="T13" fmla="*/ 138 h 1130"/>
                <a:gd name="T14" fmla="*/ 0 w 825"/>
                <a:gd name="T15" fmla="*/ 180 h 1130"/>
                <a:gd name="T16" fmla="*/ 30 w 825"/>
                <a:gd name="T17" fmla="*/ 264 h 1130"/>
                <a:gd name="T18" fmla="*/ 63 w 825"/>
                <a:gd name="T19" fmla="*/ 360 h 1130"/>
                <a:gd name="T20" fmla="*/ 174 w 825"/>
                <a:gd name="T21" fmla="*/ 438 h 1130"/>
                <a:gd name="T22" fmla="*/ 150 w 825"/>
                <a:gd name="T23" fmla="*/ 519 h 1130"/>
                <a:gd name="T24" fmla="*/ 189 w 825"/>
                <a:gd name="T25" fmla="*/ 573 h 1130"/>
                <a:gd name="T26" fmla="*/ 210 w 825"/>
                <a:gd name="T27" fmla="*/ 696 h 1130"/>
                <a:gd name="T28" fmla="*/ 273 w 825"/>
                <a:gd name="T29" fmla="*/ 813 h 1130"/>
                <a:gd name="T30" fmla="*/ 336 w 825"/>
                <a:gd name="T31" fmla="*/ 897 h 1130"/>
                <a:gd name="T32" fmla="*/ 396 w 825"/>
                <a:gd name="T33" fmla="*/ 969 h 1130"/>
                <a:gd name="T34" fmla="*/ 438 w 825"/>
                <a:gd name="T35" fmla="*/ 1002 h 1130"/>
                <a:gd name="T36" fmla="*/ 384 w 825"/>
                <a:gd name="T37" fmla="*/ 1056 h 1130"/>
                <a:gd name="T38" fmla="*/ 339 w 825"/>
                <a:gd name="T39" fmla="*/ 1104 h 1130"/>
                <a:gd name="T40" fmla="*/ 387 w 825"/>
                <a:gd name="T41" fmla="*/ 1110 h 1130"/>
                <a:gd name="T42" fmla="*/ 429 w 825"/>
                <a:gd name="T43" fmla="*/ 1098 h 1130"/>
                <a:gd name="T44" fmla="*/ 483 w 825"/>
                <a:gd name="T45" fmla="*/ 1005 h 1130"/>
                <a:gd name="T46" fmla="*/ 591 w 825"/>
                <a:gd name="T47" fmla="*/ 1014 h 1130"/>
                <a:gd name="T48" fmla="*/ 690 w 825"/>
                <a:gd name="T49" fmla="*/ 1017 h 1130"/>
                <a:gd name="T50" fmla="*/ 711 w 825"/>
                <a:gd name="T51" fmla="*/ 915 h 1130"/>
                <a:gd name="T52" fmla="*/ 735 w 825"/>
                <a:gd name="T53" fmla="*/ 828 h 1130"/>
                <a:gd name="T54" fmla="*/ 756 w 825"/>
                <a:gd name="T55" fmla="*/ 729 h 1130"/>
                <a:gd name="T56" fmla="*/ 705 w 825"/>
                <a:gd name="T57" fmla="*/ 642 h 1130"/>
                <a:gd name="T58" fmla="*/ 726 w 825"/>
                <a:gd name="T59" fmla="*/ 531 h 1130"/>
                <a:gd name="T60" fmla="*/ 774 w 825"/>
                <a:gd name="T61" fmla="*/ 453 h 1130"/>
                <a:gd name="T62" fmla="*/ 816 w 825"/>
                <a:gd name="T63" fmla="*/ 387 h 1130"/>
                <a:gd name="T64" fmla="*/ 795 w 825"/>
                <a:gd name="T65" fmla="*/ 327 h 1130"/>
                <a:gd name="T66" fmla="*/ 762 w 825"/>
                <a:gd name="T67" fmla="*/ 207 h 1130"/>
                <a:gd name="T68" fmla="*/ 693 w 825"/>
                <a:gd name="T69" fmla="*/ 231 h 1130"/>
                <a:gd name="T70" fmla="*/ 645 w 825"/>
                <a:gd name="T71" fmla="*/ 189 h 1130"/>
                <a:gd name="T72" fmla="*/ 555 w 825"/>
                <a:gd name="T73" fmla="*/ 207 h 1130"/>
                <a:gd name="T74" fmla="*/ 489 w 825"/>
                <a:gd name="T75" fmla="*/ 246 h 1130"/>
                <a:gd name="T76" fmla="*/ 477 w 825"/>
                <a:gd name="T77" fmla="*/ 234 h 1130"/>
                <a:gd name="T78" fmla="*/ 381 w 825"/>
                <a:gd name="T79" fmla="*/ 180 h 1130"/>
                <a:gd name="T80" fmla="*/ 321 w 825"/>
                <a:gd name="T81" fmla="*/ 117 h 1130"/>
                <a:gd name="connsiteX0" fmla="*/ 3636 w 9951"/>
                <a:gd name="connsiteY0" fmla="*/ 929 h 9967"/>
                <a:gd name="connsiteX1" fmla="*/ 3673 w 9951"/>
                <a:gd name="connsiteY1" fmla="*/ 664 h 9967"/>
                <a:gd name="connsiteX2" fmla="*/ 3091 w 9951"/>
                <a:gd name="connsiteY2" fmla="*/ 637 h 9967"/>
                <a:gd name="connsiteX3" fmla="*/ 2945 w 9951"/>
                <a:gd name="connsiteY3" fmla="*/ 531 h 9967"/>
                <a:gd name="connsiteX4" fmla="*/ 2618 w 9951"/>
                <a:gd name="connsiteY4" fmla="*/ 451 h 9967"/>
                <a:gd name="connsiteX5" fmla="*/ 2473 w 9951"/>
                <a:gd name="connsiteY5" fmla="*/ 159 h 9967"/>
                <a:gd name="connsiteX6" fmla="*/ 2400 w 9951"/>
                <a:gd name="connsiteY6" fmla="*/ 0 h 9967"/>
                <a:gd name="connsiteX7" fmla="*/ 1418 w 9951"/>
                <a:gd name="connsiteY7" fmla="*/ 106 h 9967"/>
                <a:gd name="connsiteX8" fmla="*/ 1091 w 9951"/>
                <a:gd name="connsiteY8" fmla="*/ 186 h 9967"/>
                <a:gd name="connsiteX9" fmla="*/ 1018 w 9951"/>
                <a:gd name="connsiteY9" fmla="*/ 265 h 9967"/>
                <a:gd name="connsiteX10" fmla="*/ 909 w 9951"/>
                <a:gd name="connsiteY10" fmla="*/ 292 h 9967"/>
                <a:gd name="connsiteX11" fmla="*/ 764 w 9951"/>
                <a:gd name="connsiteY11" fmla="*/ 584 h 9967"/>
                <a:gd name="connsiteX12" fmla="*/ 1127 w 9951"/>
                <a:gd name="connsiteY12" fmla="*/ 823 h 9967"/>
                <a:gd name="connsiteX13" fmla="*/ 764 w 9951"/>
                <a:gd name="connsiteY13" fmla="*/ 1221 h 9967"/>
                <a:gd name="connsiteX14" fmla="*/ 327 w 9951"/>
                <a:gd name="connsiteY14" fmla="*/ 1460 h 9967"/>
                <a:gd name="connsiteX15" fmla="*/ 0 w 9951"/>
                <a:gd name="connsiteY15" fmla="*/ 1593 h 9967"/>
                <a:gd name="connsiteX16" fmla="*/ 109 w 9951"/>
                <a:gd name="connsiteY16" fmla="*/ 1858 h 9967"/>
                <a:gd name="connsiteX17" fmla="*/ 364 w 9951"/>
                <a:gd name="connsiteY17" fmla="*/ 2336 h 9967"/>
                <a:gd name="connsiteX18" fmla="*/ 582 w 9951"/>
                <a:gd name="connsiteY18" fmla="*/ 2867 h 9967"/>
                <a:gd name="connsiteX19" fmla="*/ 764 w 9951"/>
                <a:gd name="connsiteY19" fmla="*/ 3186 h 9967"/>
                <a:gd name="connsiteX20" fmla="*/ 1673 w 9951"/>
                <a:gd name="connsiteY20" fmla="*/ 3504 h 9967"/>
                <a:gd name="connsiteX21" fmla="*/ 2109 w 9951"/>
                <a:gd name="connsiteY21" fmla="*/ 3876 h 9967"/>
                <a:gd name="connsiteX22" fmla="*/ 1927 w 9951"/>
                <a:gd name="connsiteY22" fmla="*/ 4354 h 9967"/>
                <a:gd name="connsiteX23" fmla="*/ 1818 w 9951"/>
                <a:gd name="connsiteY23" fmla="*/ 4593 h 9967"/>
                <a:gd name="connsiteX24" fmla="*/ 2000 w 9951"/>
                <a:gd name="connsiteY24" fmla="*/ 4858 h 9967"/>
                <a:gd name="connsiteX25" fmla="*/ 2291 w 9951"/>
                <a:gd name="connsiteY25" fmla="*/ 5071 h 9967"/>
                <a:gd name="connsiteX26" fmla="*/ 2509 w 9951"/>
                <a:gd name="connsiteY26" fmla="*/ 5496 h 9967"/>
                <a:gd name="connsiteX27" fmla="*/ 2545 w 9951"/>
                <a:gd name="connsiteY27" fmla="*/ 6159 h 9967"/>
                <a:gd name="connsiteX28" fmla="*/ 2873 w 9951"/>
                <a:gd name="connsiteY28" fmla="*/ 6611 h 9967"/>
                <a:gd name="connsiteX29" fmla="*/ 3309 w 9951"/>
                <a:gd name="connsiteY29" fmla="*/ 7195 h 9967"/>
                <a:gd name="connsiteX30" fmla="*/ 3709 w 9951"/>
                <a:gd name="connsiteY30" fmla="*/ 7434 h 9967"/>
                <a:gd name="connsiteX31" fmla="*/ 4073 w 9951"/>
                <a:gd name="connsiteY31" fmla="*/ 7938 h 9967"/>
                <a:gd name="connsiteX32" fmla="*/ 4509 w 9951"/>
                <a:gd name="connsiteY32" fmla="*/ 8177 h 9967"/>
                <a:gd name="connsiteX33" fmla="*/ 4800 w 9951"/>
                <a:gd name="connsiteY33" fmla="*/ 8575 h 9967"/>
                <a:gd name="connsiteX34" fmla="*/ 5018 w 9951"/>
                <a:gd name="connsiteY34" fmla="*/ 8681 h 9967"/>
                <a:gd name="connsiteX35" fmla="*/ 5309 w 9951"/>
                <a:gd name="connsiteY35" fmla="*/ 8867 h 9967"/>
                <a:gd name="connsiteX36" fmla="*/ 5055 w 9951"/>
                <a:gd name="connsiteY36" fmla="*/ 9080 h 9967"/>
                <a:gd name="connsiteX37" fmla="*/ 4655 w 9951"/>
                <a:gd name="connsiteY37" fmla="*/ 9345 h 9967"/>
                <a:gd name="connsiteX38" fmla="*/ 4364 w 9951"/>
                <a:gd name="connsiteY38" fmla="*/ 9558 h 9967"/>
                <a:gd name="connsiteX39" fmla="*/ 4109 w 9951"/>
                <a:gd name="connsiteY39" fmla="*/ 9770 h 9967"/>
                <a:gd name="connsiteX40" fmla="*/ 4473 w 9951"/>
                <a:gd name="connsiteY40" fmla="*/ 9770 h 9967"/>
                <a:gd name="connsiteX41" fmla="*/ 4691 w 9951"/>
                <a:gd name="connsiteY41" fmla="*/ 9823 h 9967"/>
                <a:gd name="connsiteX42" fmla="*/ 4982 w 9951"/>
                <a:gd name="connsiteY42" fmla="*/ 9956 h 9967"/>
                <a:gd name="connsiteX43" fmla="*/ 5200 w 9951"/>
                <a:gd name="connsiteY43" fmla="*/ 9717 h 9967"/>
                <a:gd name="connsiteX44" fmla="*/ 5564 w 9951"/>
                <a:gd name="connsiteY44" fmla="*/ 9212 h 9967"/>
                <a:gd name="connsiteX45" fmla="*/ 5855 w 9951"/>
                <a:gd name="connsiteY45" fmla="*/ 8894 h 9967"/>
                <a:gd name="connsiteX46" fmla="*/ 6618 w 9951"/>
                <a:gd name="connsiteY46" fmla="*/ 8841 h 9967"/>
                <a:gd name="connsiteX47" fmla="*/ 7164 w 9951"/>
                <a:gd name="connsiteY47" fmla="*/ 8973 h 9967"/>
                <a:gd name="connsiteX48" fmla="*/ 7382 w 9951"/>
                <a:gd name="connsiteY48" fmla="*/ 9027 h 9967"/>
                <a:gd name="connsiteX49" fmla="*/ 8364 w 9951"/>
                <a:gd name="connsiteY49" fmla="*/ 9000 h 9967"/>
                <a:gd name="connsiteX50" fmla="*/ 8400 w 9951"/>
                <a:gd name="connsiteY50" fmla="*/ 8761 h 9967"/>
                <a:gd name="connsiteX51" fmla="*/ 8618 w 9951"/>
                <a:gd name="connsiteY51" fmla="*/ 8097 h 9967"/>
                <a:gd name="connsiteX52" fmla="*/ 8764 w 9951"/>
                <a:gd name="connsiteY52" fmla="*/ 7699 h 9967"/>
                <a:gd name="connsiteX53" fmla="*/ 8909 w 9951"/>
                <a:gd name="connsiteY53" fmla="*/ 7327 h 9967"/>
                <a:gd name="connsiteX54" fmla="*/ 8945 w 9951"/>
                <a:gd name="connsiteY54" fmla="*/ 6903 h 9967"/>
                <a:gd name="connsiteX55" fmla="*/ 9164 w 9951"/>
                <a:gd name="connsiteY55" fmla="*/ 6451 h 9967"/>
                <a:gd name="connsiteX56" fmla="*/ 8800 w 9951"/>
                <a:gd name="connsiteY56" fmla="*/ 5973 h 9967"/>
                <a:gd name="connsiteX57" fmla="*/ 8545 w 9951"/>
                <a:gd name="connsiteY57" fmla="*/ 5681 h 9967"/>
                <a:gd name="connsiteX58" fmla="*/ 8582 w 9951"/>
                <a:gd name="connsiteY58" fmla="*/ 5230 h 9967"/>
                <a:gd name="connsiteX59" fmla="*/ 8800 w 9951"/>
                <a:gd name="connsiteY59" fmla="*/ 4699 h 9967"/>
                <a:gd name="connsiteX60" fmla="*/ 8982 w 9951"/>
                <a:gd name="connsiteY60" fmla="*/ 4274 h 9967"/>
                <a:gd name="connsiteX61" fmla="*/ 9382 w 9951"/>
                <a:gd name="connsiteY61" fmla="*/ 4009 h 9967"/>
                <a:gd name="connsiteX62" fmla="*/ 9891 w 9951"/>
                <a:gd name="connsiteY62" fmla="*/ 3850 h 9967"/>
                <a:gd name="connsiteX63" fmla="*/ 9891 w 9951"/>
                <a:gd name="connsiteY63" fmla="*/ 3425 h 9967"/>
                <a:gd name="connsiteX64" fmla="*/ 9745 w 9951"/>
                <a:gd name="connsiteY64" fmla="*/ 3265 h 9967"/>
                <a:gd name="connsiteX65" fmla="*/ 9636 w 9951"/>
                <a:gd name="connsiteY65" fmla="*/ 2894 h 9967"/>
                <a:gd name="connsiteX66" fmla="*/ 9418 w 9951"/>
                <a:gd name="connsiteY66" fmla="*/ 2124 h 9967"/>
                <a:gd name="connsiteX67" fmla="*/ 9236 w 9951"/>
                <a:gd name="connsiteY67" fmla="*/ 1832 h 9967"/>
                <a:gd name="connsiteX68" fmla="*/ 9418 w 9951"/>
                <a:gd name="connsiteY68" fmla="*/ 1381 h 9967"/>
                <a:gd name="connsiteX69" fmla="*/ 8449 w 9951"/>
                <a:gd name="connsiteY69" fmla="*/ 2080 h 9967"/>
                <a:gd name="connsiteX70" fmla="*/ 8073 w 9951"/>
                <a:gd name="connsiteY70" fmla="*/ 2044 h 9967"/>
                <a:gd name="connsiteX71" fmla="*/ 7818 w 9951"/>
                <a:gd name="connsiteY71" fmla="*/ 1673 h 9967"/>
                <a:gd name="connsiteX72" fmla="*/ 7455 w 9951"/>
                <a:gd name="connsiteY72" fmla="*/ 1673 h 9967"/>
                <a:gd name="connsiteX73" fmla="*/ 6727 w 9951"/>
                <a:gd name="connsiteY73" fmla="*/ 1832 h 9967"/>
                <a:gd name="connsiteX74" fmla="*/ 6473 w 9951"/>
                <a:gd name="connsiteY74" fmla="*/ 2230 h 9967"/>
                <a:gd name="connsiteX75" fmla="*/ 5927 w 9951"/>
                <a:gd name="connsiteY75" fmla="*/ 2177 h 9967"/>
                <a:gd name="connsiteX76" fmla="*/ 5891 w 9951"/>
                <a:gd name="connsiteY76" fmla="*/ 2097 h 9967"/>
                <a:gd name="connsiteX77" fmla="*/ 5782 w 9951"/>
                <a:gd name="connsiteY77" fmla="*/ 2071 h 9967"/>
                <a:gd name="connsiteX78" fmla="*/ 5418 w 9951"/>
                <a:gd name="connsiteY78" fmla="*/ 1832 h 9967"/>
                <a:gd name="connsiteX79" fmla="*/ 4618 w 9951"/>
                <a:gd name="connsiteY79" fmla="*/ 1593 h 9967"/>
                <a:gd name="connsiteX80" fmla="*/ 4218 w 9951"/>
                <a:gd name="connsiteY80" fmla="*/ 1301 h 9967"/>
                <a:gd name="connsiteX81" fmla="*/ 3891 w 9951"/>
                <a:gd name="connsiteY81" fmla="*/ 1035 h 9967"/>
                <a:gd name="connsiteX82" fmla="*/ 3636 w 9951"/>
                <a:gd name="connsiteY82" fmla="*/ 929 h 9967"/>
                <a:gd name="connsiteX0" fmla="*/ 3654 w 10000"/>
                <a:gd name="connsiteY0" fmla="*/ 932 h 10000"/>
                <a:gd name="connsiteX1" fmla="*/ 3691 w 10000"/>
                <a:gd name="connsiteY1" fmla="*/ 666 h 10000"/>
                <a:gd name="connsiteX2" fmla="*/ 3106 w 10000"/>
                <a:gd name="connsiteY2" fmla="*/ 639 h 10000"/>
                <a:gd name="connsiteX3" fmla="*/ 2960 w 10000"/>
                <a:gd name="connsiteY3" fmla="*/ 533 h 10000"/>
                <a:gd name="connsiteX4" fmla="*/ 2631 w 10000"/>
                <a:gd name="connsiteY4" fmla="*/ 452 h 10000"/>
                <a:gd name="connsiteX5" fmla="*/ 2485 w 10000"/>
                <a:gd name="connsiteY5" fmla="*/ 160 h 10000"/>
                <a:gd name="connsiteX6" fmla="*/ 2412 w 10000"/>
                <a:gd name="connsiteY6" fmla="*/ 0 h 10000"/>
                <a:gd name="connsiteX7" fmla="*/ 1425 w 10000"/>
                <a:gd name="connsiteY7" fmla="*/ 106 h 10000"/>
                <a:gd name="connsiteX8" fmla="*/ 1096 w 10000"/>
                <a:gd name="connsiteY8" fmla="*/ 187 h 10000"/>
                <a:gd name="connsiteX9" fmla="*/ 1023 w 10000"/>
                <a:gd name="connsiteY9" fmla="*/ 266 h 10000"/>
                <a:gd name="connsiteX10" fmla="*/ 913 w 10000"/>
                <a:gd name="connsiteY10" fmla="*/ 293 h 10000"/>
                <a:gd name="connsiteX11" fmla="*/ 768 w 10000"/>
                <a:gd name="connsiteY11" fmla="*/ 586 h 10000"/>
                <a:gd name="connsiteX12" fmla="*/ 1133 w 10000"/>
                <a:gd name="connsiteY12" fmla="*/ 826 h 10000"/>
                <a:gd name="connsiteX13" fmla="*/ 768 w 10000"/>
                <a:gd name="connsiteY13" fmla="*/ 1225 h 10000"/>
                <a:gd name="connsiteX14" fmla="*/ 329 w 10000"/>
                <a:gd name="connsiteY14" fmla="*/ 1465 h 10000"/>
                <a:gd name="connsiteX15" fmla="*/ 0 w 10000"/>
                <a:gd name="connsiteY15" fmla="*/ 1598 h 10000"/>
                <a:gd name="connsiteX16" fmla="*/ 110 w 10000"/>
                <a:gd name="connsiteY16" fmla="*/ 1864 h 10000"/>
                <a:gd name="connsiteX17" fmla="*/ 366 w 10000"/>
                <a:gd name="connsiteY17" fmla="*/ 2344 h 10000"/>
                <a:gd name="connsiteX18" fmla="*/ 585 w 10000"/>
                <a:gd name="connsiteY18" fmla="*/ 2876 h 10000"/>
                <a:gd name="connsiteX19" fmla="*/ 768 w 10000"/>
                <a:gd name="connsiteY19" fmla="*/ 3197 h 10000"/>
                <a:gd name="connsiteX20" fmla="*/ 1681 w 10000"/>
                <a:gd name="connsiteY20" fmla="*/ 3516 h 10000"/>
                <a:gd name="connsiteX21" fmla="*/ 2119 w 10000"/>
                <a:gd name="connsiteY21" fmla="*/ 3889 h 10000"/>
                <a:gd name="connsiteX22" fmla="*/ 1936 w 10000"/>
                <a:gd name="connsiteY22" fmla="*/ 4368 h 10000"/>
                <a:gd name="connsiteX23" fmla="*/ 1827 w 10000"/>
                <a:gd name="connsiteY23" fmla="*/ 4608 h 10000"/>
                <a:gd name="connsiteX24" fmla="*/ 2010 w 10000"/>
                <a:gd name="connsiteY24" fmla="*/ 4874 h 10000"/>
                <a:gd name="connsiteX25" fmla="*/ 2302 w 10000"/>
                <a:gd name="connsiteY25" fmla="*/ 5088 h 10000"/>
                <a:gd name="connsiteX26" fmla="*/ 2521 w 10000"/>
                <a:gd name="connsiteY26" fmla="*/ 5514 h 10000"/>
                <a:gd name="connsiteX27" fmla="*/ 2558 w 10000"/>
                <a:gd name="connsiteY27" fmla="*/ 6179 h 10000"/>
                <a:gd name="connsiteX28" fmla="*/ 2887 w 10000"/>
                <a:gd name="connsiteY28" fmla="*/ 6633 h 10000"/>
                <a:gd name="connsiteX29" fmla="*/ 3325 w 10000"/>
                <a:gd name="connsiteY29" fmla="*/ 7219 h 10000"/>
                <a:gd name="connsiteX30" fmla="*/ 3727 w 10000"/>
                <a:gd name="connsiteY30" fmla="*/ 7459 h 10000"/>
                <a:gd name="connsiteX31" fmla="*/ 4093 w 10000"/>
                <a:gd name="connsiteY31" fmla="*/ 7964 h 10000"/>
                <a:gd name="connsiteX32" fmla="*/ 4531 w 10000"/>
                <a:gd name="connsiteY32" fmla="*/ 8204 h 10000"/>
                <a:gd name="connsiteX33" fmla="*/ 4824 w 10000"/>
                <a:gd name="connsiteY33" fmla="*/ 8603 h 10000"/>
                <a:gd name="connsiteX34" fmla="*/ 5043 w 10000"/>
                <a:gd name="connsiteY34" fmla="*/ 8710 h 10000"/>
                <a:gd name="connsiteX35" fmla="*/ 5335 w 10000"/>
                <a:gd name="connsiteY35" fmla="*/ 8896 h 10000"/>
                <a:gd name="connsiteX36" fmla="*/ 5080 w 10000"/>
                <a:gd name="connsiteY36" fmla="*/ 9110 h 10000"/>
                <a:gd name="connsiteX37" fmla="*/ 4678 w 10000"/>
                <a:gd name="connsiteY37" fmla="*/ 9376 h 10000"/>
                <a:gd name="connsiteX38" fmla="*/ 4385 w 10000"/>
                <a:gd name="connsiteY38" fmla="*/ 9590 h 10000"/>
                <a:gd name="connsiteX39" fmla="*/ 4129 w 10000"/>
                <a:gd name="connsiteY39" fmla="*/ 9802 h 10000"/>
                <a:gd name="connsiteX40" fmla="*/ 4495 w 10000"/>
                <a:gd name="connsiteY40" fmla="*/ 9802 h 10000"/>
                <a:gd name="connsiteX41" fmla="*/ 4714 w 10000"/>
                <a:gd name="connsiteY41" fmla="*/ 9856 h 10000"/>
                <a:gd name="connsiteX42" fmla="*/ 5007 w 10000"/>
                <a:gd name="connsiteY42" fmla="*/ 9989 h 10000"/>
                <a:gd name="connsiteX43" fmla="*/ 5226 w 10000"/>
                <a:gd name="connsiteY43" fmla="*/ 9749 h 10000"/>
                <a:gd name="connsiteX44" fmla="*/ 5591 w 10000"/>
                <a:gd name="connsiteY44" fmla="*/ 9243 h 10000"/>
                <a:gd name="connsiteX45" fmla="*/ 5884 w 10000"/>
                <a:gd name="connsiteY45" fmla="*/ 8923 h 10000"/>
                <a:gd name="connsiteX46" fmla="*/ 6651 w 10000"/>
                <a:gd name="connsiteY46" fmla="*/ 8870 h 10000"/>
                <a:gd name="connsiteX47" fmla="*/ 7199 w 10000"/>
                <a:gd name="connsiteY47" fmla="*/ 9003 h 10000"/>
                <a:gd name="connsiteX48" fmla="*/ 7418 w 10000"/>
                <a:gd name="connsiteY48" fmla="*/ 9057 h 10000"/>
                <a:gd name="connsiteX49" fmla="*/ 8405 w 10000"/>
                <a:gd name="connsiteY49" fmla="*/ 9030 h 10000"/>
                <a:gd name="connsiteX50" fmla="*/ 8441 w 10000"/>
                <a:gd name="connsiteY50" fmla="*/ 8790 h 10000"/>
                <a:gd name="connsiteX51" fmla="*/ 8660 w 10000"/>
                <a:gd name="connsiteY51" fmla="*/ 8124 h 10000"/>
                <a:gd name="connsiteX52" fmla="*/ 8807 w 10000"/>
                <a:gd name="connsiteY52" fmla="*/ 7724 h 10000"/>
                <a:gd name="connsiteX53" fmla="*/ 8953 w 10000"/>
                <a:gd name="connsiteY53" fmla="*/ 7351 h 10000"/>
                <a:gd name="connsiteX54" fmla="*/ 8989 w 10000"/>
                <a:gd name="connsiteY54" fmla="*/ 6926 h 10000"/>
                <a:gd name="connsiteX55" fmla="*/ 9209 w 10000"/>
                <a:gd name="connsiteY55" fmla="*/ 6472 h 10000"/>
                <a:gd name="connsiteX56" fmla="*/ 8843 w 10000"/>
                <a:gd name="connsiteY56" fmla="*/ 5993 h 10000"/>
                <a:gd name="connsiteX57" fmla="*/ 8587 w 10000"/>
                <a:gd name="connsiteY57" fmla="*/ 5700 h 10000"/>
                <a:gd name="connsiteX58" fmla="*/ 8624 w 10000"/>
                <a:gd name="connsiteY58" fmla="*/ 5247 h 10000"/>
                <a:gd name="connsiteX59" fmla="*/ 8843 w 10000"/>
                <a:gd name="connsiteY59" fmla="*/ 4715 h 10000"/>
                <a:gd name="connsiteX60" fmla="*/ 9026 w 10000"/>
                <a:gd name="connsiteY60" fmla="*/ 4288 h 10000"/>
                <a:gd name="connsiteX61" fmla="*/ 9428 w 10000"/>
                <a:gd name="connsiteY61" fmla="*/ 4022 h 10000"/>
                <a:gd name="connsiteX62" fmla="*/ 9940 w 10000"/>
                <a:gd name="connsiteY62" fmla="*/ 3863 h 10000"/>
                <a:gd name="connsiteX63" fmla="*/ 9940 w 10000"/>
                <a:gd name="connsiteY63" fmla="*/ 3436 h 10000"/>
                <a:gd name="connsiteX64" fmla="*/ 9793 w 10000"/>
                <a:gd name="connsiteY64" fmla="*/ 3276 h 10000"/>
                <a:gd name="connsiteX65" fmla="*/ 9683 w 10000"/>
                <a:gd name="connsiteY65" fmla="*/ 2904 h 10000"/>
                <a:gd name="connsiteX66" fmla="*/ 9464 w 10000"/>
                <a:gd name="connsiteY66" fmla="*/ 2131 h 10000"/>
                <a:gd name="connsiteX67" fmla="*/ 9281 w 10000"/>
                <a:gd name="connsiteY67" fmla="*/ 1838 h 10000"/>
                <a:gd name="connsiteX68" fmla="*/ 9464 w 10000"/>
                <a:gd name="connsiteY68" fmla="*/ 1386 h 10000"/>
                <a:gd name="connsiteX69" fmla="*/ 8491 w 10000"/>
                <a:gd name="connsiteY69" fmla="*/ 2087 h 10000"/>
                <a:gd name="connsiteX70" fmla="*/ 8138 w 10000"/>
                <a:gd name="connsiteY70" fmla="*/ 1997 h 10000"/>
                <a:gd name="connsiteX71" fmla="*/ 7856 w 10000"/>
                <a:gd name="connsiteY71" fmla="*/ 1679 h 10000"/>
                <a:gd name="connsiteX72" fmla="*/ 7492 w 10000"/>
                <a:gd name="connsiteY72" fmla="*/ 1679 h 10000"/>
                <a:gd name="connsiteX73" fmla="*/ 6760 w 10000"/>
                <a:gd name="connsiteY73" fmla="*/ 1838 h 10000"/>
                <a:gd name="connsiteX74" fmla="*/ 6505 w 10000"/>
                <a:gd name="connsiteY74" fmla="*/ 2237 h 10000"/>
                <a:gd name="connsiteX75" fmla="*/ 5956 w 10000"/>
                <a:gd name="connsiteY75" fmla="*/ 2184 h 10000"/>
                <a:gd name="connsiteX76" fmla="*/ 5920 w 10000"/>
                <a:gd name="connsiteY76" fmla="*/ 2104 h 10000"/>
                <a:gd name="connsiteX77" fmla="*/ 5810 w 10000"/>
                <a:gd name="connsiteY77" fmla="*/ 2078 h 10000"/>
                <a:gd name="connsiteX78" fmla="*/ 5445 w 10000"/>
                <a:gd name="connsiteY78" fmla="*/ 1838 h 10000"/>
                <a:gd name="connsiteX79" fmla="*/ 4641 w 10000"/>
                <a:gd name="connsiteY79" fmla="*/ 1598 h 10000"/>
                <a:gd name="connsiteX80" fmla="*/ 4239 w 10000"/>
                <a:gd name="connsiteY80" fmla="*/ 1305 h 10000"/>
                <a:gd name="connsiteX81" fmla="*/ 3910 w 10000"/>
                <a:gd name="connsiteY81" fmla="*/ 1038 h 10000"/>
                <a:gd name="connsiteX82" fmla="*/ 3654 w 10000"/>
                <a:gd name="connsiteY82" fmla="*/ 9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000" h="10000">
                  <a:moveTo>
                    <a:pt x="3654" y="932"/>
                  </a:moveTo>
                  <a:cubicBezTo>
                    <a:pt x="3606" y="826"/>
                    <a:pt x="3642" y="764"/>
                    <a:pt x="3691" y="666"/>
                  </a:cubicBezTo>
                  <a:cubicBezTo>
                    <a:pt x="3618" y="337"/>
                    <a:pt x="3375" y="560"/>
                    <a:pt x="3106" y="639"/>
                  </a:cubicBezTo>
                  <a:cubicBezTo>
                    <a:pt x="2814" y="568"/>
                    <a:pt x="3154" y="675"/>
                    <a:pt x="2960" y="533"/>
                  </a:cubicBezTo>
                  <a:cubicBezTo>
                    <a:pt x="2887" y="480"/>
                    <a:pt x="2728" y="471"/>
                    <a:pt x="2631" y="452"/>
                  </a:cubicBezTo>
                  <a:cubicBezTo>
                    <a:pt x="2583" y="346"/>
                    <a:pt x="2521" y="275"/>
                    <a:pt x="2485" y="160"/>
                  </a:cubicBezTo>
                  <a:cubicBezTo>
                    <a:pt x="2460" y="106"/>
                    <a:pt x="2412" y="0"/>
                    <a:pt x="2412" y="0"/>
                  </a:cubicBezTo>
                  <a:cubicBezTo>
                    <a:pt x="1924" y="27"/>
                    <a:pt x="1900" y="106"/>
                    <a:pt x="1425" y="106"/>
                  </a:cubicBezTo>
                  <a:cubicBezTo>
                    <a:pt x="1315" y="124"/>
                    <a:pt x="1096" y="187"/>
                    <a:pt x="1096" y="187"/>
                  </a:cubicBezTo>
                  <a:cubicBezTo>
                    <a:pt x="1072" y="213"/>
                    <a:pt x="1060" y="249"/>
                    <a:pt x="1023" y="266"/>
                  </a:cubicBezTo>
                  <a:cubicBezTo>
                    <a:pt x="999" y="284"/>
                    <a:pt x="938" y="275"/>
                    <a:pt x="913" y="293"/>
                  </a:cubicBezTo>
                  <a:cubicBezTo>
                    <a:pt x="828" y="355"/>
                    <a:pt x="840" y="506"/>
                    <a:pt x="768" y="586"/>
                  </a:cubicBezTo>
                  <a:cubicBezTo>
                    <a:pt x="926" y="666"/>
                    <a:pt x="950" y="782"/>
                    <a:pt x="1133" y="826"/>
                  </a:cubicBezTo>
                  <a:cubicBezTo>
                    <a:pt x="1535" y="1199"/>
                    <a:pt x="1206" y="1305"/>
                    <a:pt x="768" y="1225"/>
                  </a:cubicBezTo>
                  <a:cubicBezTo>
                    <a:pt x="414" y="1278"/>
                    <a:pt x="670" y="1403"/>
                    <a:pt x="329" y="1465"/>
                  </a:cubicBezTo>
                  <a:cubicBezTo>
                    <a:pt x="73" y="1589"/>
                    <a:pt x="195" y="1554"/>
                    <a:pt x="0" y="1598"/>
                  </a:cubicBezTo>
                  <a:cubicBezTo>
                    <a:pt x="36" y="1687"/>
                    <a:pt x="110" y="1864"/>
                    <a:pt x="110" y="1864"/>
                  </a:cubicBezTo>
                  <a:cubicBezTo>
                    <a:pt x="219" y="2051"/>
                    <a:pt x="122" y="2300"/>
                    <a:pt x="366" y="2344"/>
                  </a:cubicBezTo>
                  <a:cubicBezTo>
                    <a:pt x="450" y="2539"/>
                    <a:pt x="292" y="2735"/>
                    <a:pt x="585" y="2876"/>
                  </a:cubicBezTo>
                  <a:cubicBezTo>
                    <a:pt x="670" y="3178"/>
                    <a:pt x="561" y="3090"/>
                    <a:pt x="768" y="3197"/>
                  </a:cubicBezTo>
                  <a:cubicBezTo>
                    <a:pt x="865" y="3490"/>
                    <a:pt x="1389" y="3374"/>
                    <a:pt x="1681" y="3516"/>
                  </a:cubicBezTo>
                  <a:cubicBezTo>
                    <a:pt x="1779" y="3649"/>
                    <a:pt x="2010" y="3702"/>
                    <a:pt x="2119" y="3889"/>
                  </a:cubicBezTo>
                  <a:cubicBezTo>
                    <a:pt x="2095" y="4066"/>
                    <a:pt x="2156" y="4209"/>
                    <a:pt x="1936" y="4368"/>
                  </a:cubicBezTo>
                  <a:cubicBezTo>
                    <a:pt x="1912" y="4440"/>
                    <a:pt x="1827" y="4608"/>
                    <a:pt x="1827" y="4608"/>
                  </a:cubicBezTo>
                  <a:cubicBezTo>
                    <a:pt x="1888" y="4742"/>
                    <a:pt x="1803" y="4839"/>
                    <a:pt x="2010" y="4874"/>
                  </a:cubicBezTo>
                  <a:cubicBezTo>
                    <a:pt x="2058" y="4989"/>
                    <a:pt x="2253" y="4972"/>
                    <a:pt x="2302" y="5088"/>
                  </a:cubicBezTo>
                  <a:cubicBezTo>
                    <a:pt x="2364" y="5372"/>
                    <a:pt x="2436" y="5319"/>
                    <a:pt x="2521" y="5514"/>
                  </a:cubicBezTo>
                  <a:cubicBezTo>
                    <a:pt x="2571" y="5683"/>
                    <a:pt x="2497" y="5993"/>
                    <a:pt x="2558" y="6179"/>
                  </a:cubicBezTo>
                  <a:cubicBezTo>
                    <a:pt x="2619" y="6366"/>
                    <a:pt x="2766" y="6463"/>
                    <a:pt x="2887" y="6633"/>
                  </a:cubicBezTo>
                  <a:cubicBezTo>
                    <a:pt x="3057" y="6828"/>
                    <a:pt x="3094" y="7050"/>
                    <a:pt x="3325" y="7219"/>
                  </a:cubicBezTo>
                  <a:cubicBezTo>
                    <a:pt x="3411" y="7405"/>
                    <a:pt x="3556" y="7369"/>
                    <a:pt x="3727" y="7459"/>
                  </a:cubicBezTo>
                  <a:cubicBezTo>
                    <a:pt x="3789" y="7600"/>
                    <a:pt x="4020" y="7849"/>
                    <a:pt x="4093" y="7964"/>
                  </a:cubicBezTo>
                  <a:cubicBezTo>
                    <a:pt x="4227" y="8089"/>
                    <a:pt x="4348" y="8124"/>
                    <a:pt x="4531" y="8204"/>
                  </a:cubicBezTo>
                  <a:cubicBezTo>
                    <a:pt x="4629" y="8310"/>
                    <a:pt x="4653" y="8524"/>
                    <a:pt x="4824" y="8603"/>
                  </a:cubicBezTo>
                  <a:lnTo>
                    <a:pt x="5043" y="8710"/>
                  </a:lnTo>
                  <a:cubicBezTo>
                    <a:pt x="5092" y="8861"/>
                    <a:pt x="5164" y="8817"/>
                    <a:pt x="5335" y="8896"/>
                  </a:cubicBezTo>
                  <a:cubicBezTo>
                    <a:pt x="5164" y="9083"/>
                    <a:pt x="5262" y="9021"/>
                    <a:pt x="5080" y="9110"/>
                  </a:cubicBezTo>
                  <a:cubicBezTo>
                    <a:pt x="4860" y="9243"/>
                    <a:pt x="5007" y="9270"/>
                    <a:pt x="4678" y="9376"/>
                  </a:cubicBezTo>
                  <a:cubicBezTo>
                    <a:pt x="4495" y="9456"/>
                    <a:pt x="4495" y="9465"/>
                    <a:pt x="4385" y="9590"/>
                  </a:cubicBezTo>
                  <a:cubicBezTo>
                    <a:pt x="4336" y="9749"/>
                    <a:pt x="4251" y="9678"/>
                    <a:pt x="4129" y="9802"/>
                  </a:cubicBezTo>
                  <a:cubicBezTo>
                    <a:pt x="4434" y="9874"/>
                    <a:pt x="3946" y="9775"/>
                    <a:pt x="4495" y="9802"/>
                  </a:cubicBezTo>
                  <a:cubicBezTo>
                    <a:pt x="4567" y="9802"/>
                    <a:pt x="4714" y="9856"/>
                    <a:pt x="4714" y="9856"/>
                  </a:cubicBezTo>
                  <a:cubicBezTo>
                    <a:pt x="4836" y="9945"/>
                    <a:pt x="4836" y="10033"/>
                    <a:pt x="5007" y="9989"/>
                  </a:cubicBezTo>
                  <a:cubicBezTo>
                    <a:pt x="5067" y="9784"/>
                    <a:pt x="5116" y="9909"/>
                    <a:pt x="5226" y="9749"/>
                  </a:cubicBezTo>
                  <a:cubicBezTo>
                    <a:pt x="5371" y="9544"/>
                    <a:pt x="5287" y="9358"/>
                    <a:pt x="5591" y="9243"/>
                  </a:cubicBezTo>
                  <a:cubicBezTo>
                    <a:pt x="5737" y="9003"/>
                    <a:pt x="5713" y="8986"/>
                    <a:pt x="5884" y="8923"/>
                  </a:cubicBezTo>
                  <a:cubicBezTo>
                    <a:pt x="6322" y="8737"/>
                    <a:pt x="6175" y="8764"/>
                    <a:pt x="6651" y="8870"/>
                  </a:cubicBezTo>
                  <a:cubicBezTo>
                    <a:pt x="6858" y="8923"/>
                    <a:pt x="6992" y="8968"/>
                    <a:pt x="7199" y="9003"/>
                  </a:cubicBezTo>
                  <a:lnTo>
                    <a:pt x="7418" y="9057"/>
                  </a:lnTo>
                  <a:cubicBezTo>
                    <a:pt x="7747" y="9048"/>
                    <a:pt x="8088" y="9092"/>
                    <a:pt x="8405" y="9030"/>
                  </a:cubicBezTo>
                  <a:cubicBezTo>
                    <a:pt x="8478" y="9012"/>
                    <a:pt x="8441" y="8790"/>
                    <a:pt x="8441" y="8790"/>
                  </a:cubicBezTo>
                  <a:cubicBezTo>
                    <a:pt x="8478" y="8541"/>
                    <a:pt x="8551" y="8373"/>
                    <a:pt x="8660" y="8124"/>
                  </a:cubicBezTo>
                  <a:cubicBezTo>
                    <a:pt x="8685" y="7964"/>
                    <a:pt x="8685" y="7858"/>
                    <a:pt x="8807" y="7724"/>
                  </a:cubicBezTo>
                  <a:cubicBezTo>
                    <a:pt x="8855" y="7600"/>
                    <a:pt x="8892" y="7476"/>
                    <a:pt x="8953" y="7351"/>
                  </a:cubicBezTo>
                  <a:cubicBezTo>
                    <a:pt x="8953" y="7316"/>
                    <a:pt x="8953" y="7032"/>
                    <a:pt x="8989" y="6926"/>
                  </a:cubicBezTo>
                  <a:cubicBezTo>
                    <a:pt x="9062" y="6926"/>
                    <a:pt x="9160" y="6571"/>
                    <a:pt x="9209" y="6472"/>
                  </a:cubicBezTo>
                  <a:cubicBezTo>
                    <a:pt x="9319" y="6126"/>
                    <a:pt x="9160" y="6029"/>
                    <a:pt x="8843" y="5993"/>
                  </a:cubicBezTo>
                  <a:cubicBezTo>
                    <a:pt x="8734" y="5877"/>
                    <a:pt x="8672" y="5833"/>
                    <a:pt x="8587" y="5700"/>
                  </a:cubicBezTo>
                  <a:cubicBezTo>
                    <a:pt x="8551" y="5576"/>
                    <a:pt x="8563" y="5416"/>
                    <a:pt x="8624" y="5247"/>
                  </a:cubicBezTo>
                  <a:cubicBezTo>
                    <a:pt x="8698" y="5079"/>
                    <a:pt x="8710" y="4857"/>
                    <a:pt x="8843" y="4715"/>
                  </a:cubicBezTo>
                  <a:cubicBezTo>
                    <a:pt x="8880" y="4537"/>
                    <a:pt x="8917" y="4449"/>
                    <a:pt x="9026" y="4288"/>
                  </a:cubicBezTo>
                  <a:cubicBezTo>
                    <a:pt x="9245" y="4075"/>
                    <a:pt x="9172" y="4048"/>
                    <a:pt x="9428" y="4022"/>
                  </a:cubicBezTo>
                  <a:cubicBezTo>
                    <a:pt x="9671" y="4004"/>
                    <a:pt x="9745" y="3960"/>
                    <a:pt x="9940" y="3863"/>
                  </a:cubicBezTo>
                  <a:cubicBezTo>
                    <a:pt x="10049" y="3782"/>
                    <a:pt x="9988" y="3543"/>
                    <a:pt x="9940" y="3436"/>
                  </a:cubicBezTo>
                  <a:cubicBezTo>
                    <a:pt x="9904" y="3374"/>
                    <a:pt x="9793" y="3276"/>
                    <a:pt x="9793" y="3276"/>
                  </a:cubicBezTo>
                  <a:cubicBezTo>
                    <a:pt x="9769" y="3215"/>
                    <a:pt x="9696" y="2975"/>
                    <a:pt x="9683" y="2904"/>
                  </a:cubicBezTo>
                  <a:cubicBezTo>
                    <a:pt x="9611" y="2584"/>
                    <a:pt x="9635" y="2415"/>
                    <a:pt x="9464" y="2131"/>
                  </a:cubicBezTo>
                  <a:cubicBezTo>
                    <a:pt x="9367" y="1962"/>
                    <a:pt x="9562" y="1891"/>
                    <a:pt x="9281" y="1838"/>
                  </a:cubicBezTo>
                  <a:cubicBezTo>
                    <a:pt x="9245" y="1696"/>
                    <a:pt x="9209" y="1571"/>
                    <a:pt x="9464" y="1386"/>
                  </a:cubicBezTo>
                  <a:cubicBezTo>
                    <a:pt x="8660" y="1243"/>
                    <a:pt x="9331" y="1990"/>
                    <a:pt x="8491" y="2087"/>
                  </a:cubicBezTo>
                  <a:cubicBezTo>
                    <a:pt x="8332" y="2202"/>
                    <a:pt x="8321" y="2041"/>
                    <a:pt x="8138" y="1997"/>
                  </a:cubicBezTo>
                  <a:cubicBezTo>
                    <a:pt x="8076" y="1864"/>
                    <a:pt x="8015" y="1758"/>
                    <a:pt x="7856" y="1679"/>
                  </a:cubicBezTo>
                  <a:cubicBezTo>
                    <a:pt x="7796" y="1642"/>
                    <a:pt x="7492" y="1679"/>
                    <a:pt x="7492" y="1679"/>
                  </a:cubicBezTo>
                  <a:cubicBezTo>
                    <a:pt x="6870" y="1723"/>
                    <a:pt x="7174" y="1741"/>
                    <a:pt x="6760" y="1838"/>
                  </a:cubicBezTo>
                  <a:cubicBezTo>
                    <a:pt x="6626" y="1980"/>
                    <a:pt x="6712" y="2140"/>
                    <a:pt x="6505" y="2237"/>
                  </a:cubicBezTo>
                  <a:cubicBezTo>
                    <a:pt x="6346" y="2228"/>
                    <a:pt x="6115" y="2219"/>
                    <a:pt x="5956" y="2184"/>
                  </a:cubicBezTo>
                  <a:cubicBezTo>
                    <a:pt x="5920" y="2175"/>
                    <a:pt x="5944" y="2122"/>
                    <a:pt x="5920" y="2104"/>
                  </a:cubicBezTo>
                  <a:cubicBezTo>
                    <a:pt x="5896" y="2087"/>
                    <a:pt x="5847" y="2087"/>
                    <a:pt x="5810" y="2078"/>
                  </a:cubicBezTo>
                  <a:cubicBezTo>
                    <a:pt x="5737" y="1926"/>
                    <a:pt x="5628" y="1882"/>
                    <a:pt x="5445" y="1838"/>
                  </a:cubicBezTo>
                  <a:cubicBezTo>
                    <a:pt x="5201" y="1563"/>
                    <a:pt x="5140" y="1624"/>
                    <a:pt x="4641" y="1598"/>
                  </a:cubicBezTo>
                  <a:cubicBezTo>
                    <a:pt x="4787" y="1305"/>
                    <a:pt x="4567" y="1331"/>
                    <a:pt x="4239" y="1305"/>
                  </a:cubicBezTo>
                  <a:cubicBezTo>
                    <a:pt x="4129" y="1208"/>
                    <a:pt x="4008" y="1101"/>
                    <a:pt x="3910" y="1038"/>
                  </a:cubicBezTo>
                  <a:cubicBezTo>
                    <a:pt x="3837" y="1012"/>
                    <a:pt x="3691" y="994"/>
                    <a:pt x="3654" y="93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-1011358" y="232412"/>
              <a:ext cx="257809" cy="435091"/>
            </a:xfrm>
            <a:custGeom>
              <a:avLst/>
              <a:gdLst>
                <a:gd name="T0" fmla="*/ 0 w 483"/>
                <a:gd name="T1" fmla="*/ 51 h 714"/>
                <a:gd name="T2" fmla="*/ 9 w 483"/>
                <a:gd name="T3" fmla="*/ 117 h 714"/>
                <a:gd name="T4" fmla="*/ 30 w 483"/>
                <a:gd name="T5" fmla="*/ 189 h 714"/>
                <a:gd name="T6" fmla="*/ 39 w 483"/>
                <a:gd name="T7" fmla="*/ 255 h 714"/>
                <a:gd name="T8" fmla="*/ 75 w 483"/>
                <a:gd name="T9" fmla="*/ 321 h 714"/>
                <a:gd name="T10" fmla="*/ 63 w 483"/>
                <a:gd name="T11" fmla="*/ 396 h 714"/>
                <a:gd name="T12" fmla="*/ 90 w 483"/>
                <a:gd name="T13" fmla="*/ 462 h 714"/>
                <a:gd name="T14" fmla="*/ 63 w 483"/>
                <a:gd name="T15" fmla="*/ 564 h 714"/>
                <a:gd name="T16" fmla="*/ 66 w 483"/>
                <a:gd name="T17" fmla="*/ 606 h 714"/>
                <a:gd name="T18" fmla="*/ 105 w 483"/>
                <a:gd name="T19" fmla="*/ 633 h 714"/>
                <a:gd name="T20" fmla="*/ 192 w 483"/>
                <a:gd name="T21" fmla="*/ 696 h 714"/>
                <a:gd name="T22" fmla="*/ 258 w 483"/>
                <a:gd name="T23" fmla="*/ 669 h 714"/>
                <a:gd name="T24" fmla="*/ 324 w 483"/>
                <a:gd name="T25" fmla="*/ 642 h 714"/>
                <a:gd name="T26" fmla="*/ 390 w 483"/>
                <a:gd name="T27" fmla="*/ 684 h 714"/>
                <a:gd name="T28" fmla="*/ 444 w 483"/>
                <a:gd name="T29" fmla="*/ 642 h 714"/>
                <a:gd name="T30" fmla="*/ 462 w 483"/>
                <a:gd name="T31" fmla="*/ 525 h 714"/>
                <a:gd name="T32" fmla="*/ 465 w 483"/>
                <a:gd name="T33" fmla="*/ 486 h 714"/>
                <a:gd name="T34" fmla="*/ 321 w 483"/>
                <a:gd name="T35" fmla="*/ 519 h 714"/>
                <a:gd name="T36" fmla="*/ 285 w 483"/>
                <a:gd name="T37" fmla="*/ 510 h 714"/>
                <a:gd name="T38" fmla="*/ 261 w 483"/>
                <a:gd name="T39" fmla="*/ 441 h 714"/>
                <a:gd name="T40" fmla="*/ 267 w 483"/>
                <a:gd name="T41" fmla="*/ 366 h 714"/>
                <a:gd name="T42" fmla="*/ 213 w 483"/>
                <a:gd name="T43" fmla="*/ 321 h 714"/>
                <a:gd name="T44" fmla="*/ 300 w 483"/>
                <a:gd name="T45" fmla="*/ 294 h 714"/>
                <a:gd name="T46" fmla="*/ 267 w 483"/>
                <a:gd name="T47" fmla="*/ 279 h 714"/>
                <a:gd name="T48" fmla="*/ 240 w 483"/>
                <a:gd name="T49" fmla="*/ 234 h 714"/>
                <a:gd name="T50" fmla="*/ 243 w 483"/>
                <a:gd name="T51" fmla="*/ 162 h 714"/>
                <a:gd name="T52" fmla="*/ 192 w 483"/>
                <a:gd name="T53" fmla="*/ 150 h 714"/>
                <a:gd name="T54" fmla="*/ 291 w 483"/>
                <a:gd name="T55" fmla="*/ 111 h 714"/>
                <a:gd name="T56" fmla="*/ 225 w 483"/>
                <a:gd name="T57" fmla="*/ 72 h 714"/>
                <a:gd name="T58" fmla="*/ 198 w 483"/>
                <a:gd name="T59" fmla="*/ 0 h 714"/>
                <a:gd name="T60" fmla="*/ 153 w 483"/>
                <a:gd name="T61" fmla="*/ 21 h 714"/>
                <a:gd name="T62" fmla="*/ 99 w 483"/>
                <a:gd name="T63" fmla="*/ 30 h 714"/>
                <a:gd name="T64" fmla="*/ 27 w 483"/>
                <a:gd name="T65" fmla="*/ 15 h 714"/>
                <a:gd name="connsiteX0" fmla="*/ 559 w 10000"/>
                <a:gd name="connsiteY0" fmla="*/ 210 h 9893"/>
                <a:gd name="connsiteX1" fmla="*/ 0 w 10000"/>
                <a:gd name="connsiteY1" fmla="*/ 714 h 9893"/>
                <a:gd name="connsiteX2" fmla="*/ 559 w 10000"/>
                <a:gd name="connsiteY2" fmla="*/ 1008 h 9893"/>
                <a:gd name="connsiteX3" fmla="*/ 186 w 10000"/>
                <a:gd name="connsiteY3" fmla="*/ 1639 h 9893"/>
                <a:gd name="connsiteX4" fmla="*/ 559 w 10000"/>
                <a:gd name="connsiteY4" fmla="*/ 2311 h 9893"/>
                <a:gd name="connsiteX5" fmla="*/ 621 w 10000"/>
                <a:gd name="connsiteY5" fmla="*/ 2647 h 9893"/>
                <a:gd name="connsiteX6" fmla="*/ 745 w 10000"/>
                <a:gd name="connsiteY6" fmla="*/ 2773 h 9893"/>
                <a:gd name="connsiteX7" fmla="*/ 807 w 10000"/>
                <a:gd name="connsiteY7" fmla="*/ 3571 h 9893"/>
                <a:gd name="connsiteX8" fmla="*/ 1118 w 10000"/>
                <a:gd name="connsiteY8" fmla="*/ 3824 h 9893"/>
                <a:gd name="connsiteX9" fmla="*/ 1553 w 10000"/>
                <a:gd name="connsiteY9" fmla="*/ 4496 h 9893"/>
                <a:gd name="connsiteX10" fmla="*/ 1491 w 10000"/>
                <a:gd name="connsiteY10" fmla="*/ 5126 h 9893"/>
                <a:gd name="connsiteX11" fmla="*/ 1304 w 10000"/>
                <a:gd name="connsiteY11" fmla="*/ 5546 h 9893"/>
                <a:gd name="connsiteX12" fmla="*/ 1242 w 10000"/>
                <a:gd name="connsiteY12" fmla="*/ 5672 h 9893"/>
                <a:gd name="connsiteX13" fmla="*/ 1863 w 10000"/>
                <a:gd name="connsiteY13" fmla="*/ 6471 h 9893"/>
                <a:gd name="connsiteX14" fmla="*/ 1366 w 10000"/>
                <a:gd name="connsiteY14" fmla="*/ 7605 h 9893"/>
                <a:gd name="connsiteX15" fmla="*/ 1304 w 10000"/>
                <a:gd name="connsiteY15" fmla="*/ 7899 h 9893"/>
                <a:gd name="connsiteX16" fmla="*/ 497 w 10000"/>
                <a:gd name="connsiteY16" fmla="*/ 8067 h 9893"/>
                <a:gd name="connsiteX17" fmla="*/ 1366 w 10000"/>
                <a:gd name="connsiteY17" fmla="*/ 8487 h 9893"/>
                <a:gd name="connsiteX18" fmla="*/ 1801 w 10000"/>
                <a:gd name="connsiteY18" fmla="*/ 8824 h 9893"/>
                <a:gd name="connsiteX19" fmla="*/ 2174 w 10000"/>
                <a:gd name="connsiteY19" fmla="*/ 8866 h 9893"/>
                <a:gd name="connsiteX20" fmla="*/ 3043 w 10000"/>
                <a:gd name="connsiteY20" fmla="*/ 9076 h 9893"/>
                <a:gd name="connsiteX21" fmla="*/ 3975 w 10000"/>
                <a:gd name="connsiteY21" fmla="*/ 9748 h 9893"/>
                <a:gd name="connsiteX22" fmla="*/ 4534 w 10000"/>
                <a:gd name="connsiteY22" fmla="*/ 9874 h 9893"/>
                <a:gd name="connsiteX23" fmla="*/ 5342 w 10000"/>
                <a:gd name="connsiteY23" fmla="*/ 9370 h 9893"/>
                <a:gd name="connsiteX24" fmla="*/ 5714 w 10000"/>
                <a:gd name="connsiteY24" fmla="*/ 9202 h 9893"/>
                <a:gd name="connsiteX25" fmla="*/ 6708 w 10000"/>
                <a:gd name="connsiteY25" fmla="*/ 8992 h 9893"/>
                <a:gd name="connsiteX26" fmla="*/ 7081 w 10000"/>
                <a:gd name="connsiteY26" fmla="*/ 8908 h 9893"/>
                <a:gd name="connsiteX27" fmla="*/ 8075 w 10000"/>
                <a:gd name="connsiteY27" fmla="*/ 9580 h 9893"/>
                <a:gd name="connsiteX28" fmla="*/ 8447 w 10000"/>
                <a:gd name="connsiteY28" fmla="*/ 9664 h 9893"/>
                <a:gd name="connsiteX29" fmla="*/ 9193 w 10000"/>
                <a:gd name="connsiteY29" fmla="*/ 8992 h 9893"/>
                <a:gd name="connsiteX30" fmla="*/ 10000 w 10000"/>
                <a:gd name="connsiteY30" fmla="*/ 8571 h 9893"/>
                <a:gd name="connsiteX31" fmla="*/ 9565 w 10000"/>
                <a:gd name="connsiteY31" fmla="*/ 7353 h 9893"/>
                <a:gd name="connsiteX32" fmla="*/ 9441 w 10000"/>
                <a:gd name="connsiteY32" fmla="*/ 7059 h 9893"/>
                <a:gd name="connsiteX33" fmla="*/ 9627 w 10000"/>
                <a:gd name="connsiteY33" fmla="*/ 6807 h 9893"/>
                <a:gd name="connsiteX34" fmla="*/ 7640 w 10000"/>
                <a:gd name="connsiteY34" fmla="*/ 6933 h 9893"/>
                <a:gd name="connsiteX35" fmla="*/ 6646 w 10000"/>
                <a:gd name="connsiteY35" fmla="*/ 7269 h 9893"/>
                <a:gd name="connsiteX36" fmla="*/ 5901 w 10000"/>
                <a:gd name="connsiteY36" fmla="*/ 7437 h 9893"/>
                <a:gd name="connsiteX37" fmla="*/ 5901 w 10000"/>
                <a:gd name="connsiteY37" fmla="*/ 7143 h 9893"/>
                <a:gd name="connsiteX38" fmla="*/ 6273 w 10000"/>
                <a:gd name="connsiteY38" fmla="*/ 6975 h 9893"/>
                <a:gd name="connsiteX39" fmla="*/ 5404 w 10000"/>
                <a:gd name="connsiteY39" fmla="*/ 6176 h 9893"/>
                <a:gd name="connsiteX40" fmla="*/ 5776 w 10000"/>
                <a:gd name="connsiteY40" fmla="*/ 5672 h 9893"/>
                <a:gd name="connsiteX41" fmla="*/ 5528 w 10000"/>
                <a:gd name="connsiteY41" fmla="*/ 5126 h 9893"/>
                <a:gd name="connsiteX42" fmla="*/ 5031 w 10000"/>
                <a:gd name="connsiteY42" fmla="*/ 4874 h 9893"/>
                <a:gd name="connsiteX43" fmla="*/ 4410 w 10000"/>
                <a:gd name="connsiteY43" fmla="*/ 4496 h 9893"/>
                <a:gd name="connsiteX44" fmla="*/ 5404 w 10000"/>
                <a:gd name="connsiteY44" fmla="*/ 4370 h 9893"/>
                <a:gd name="connsiteX45" fmla="*/ 6211 w 10000"/>
                <a:gd name="connsiteY45" fmla="*/ 4118 h 9893"/>
                <a:gd name="connsiteX46" fmla="*/ 6087 w 10000"/>
                <a:gd name="connsiteY46" fmla="*/ 3739 h 9893"/>
                <a:gd name="connsiteX47" fmla="*/ 5528 w 10000"/>
                <a:gd name="connsiteY47" fmla="*/ 3908 h 9893"/>
                <a:gd name="connsiteX48" fmla="*/ 4845 w 10000"/>
                <a:gd name="connsiteY48" fmla="*/ 3403 h 9893"/>
                <a:gd name="connsiteX49" fmla="*/ 4969 w 10000"/>
                <a:gd name="connsiteY49" fmla="*/ 3277 h 9893"/>
                <a:gd name="connsiteX50" fmla="*/ 5155 w 10000"/>
                <a:gd name="connsiteY50" fmla="*/ 3151 h 9893"/>
                <a:gd name="connsiteX51" fmla="*/ 5031 w 10000"/>
                <a:gd name="connsiteY51" fmla="*/ 2269 h 9893"/>
                <a:gd name="connsiteX52" fmla="*/ 4534 w 10000"/>
                <a:gd name="connsiteY52" fmla="*/ 2395 h 9893"/>
                <a:gd name="connsiteX53" fmla="*/ 3975 w 10000"/>
                <a:gd name="connsiteY53" fmla="*/ 2101 h 9893"/>
                <a:gd name="connsiteX54" fmla="*/ 4845 w 10000"/>
                <a:gd name="connsiteY54" fmla="*/ 2017 h 9893"/>
                <a:gd name="connsiteX55" fmla="*/ 6025 w 10000"/>
                <a:gd name="connsiteY55" fmla="*/ 1555 h 9893"/>
                <a:gd name="connsiteX56" fmla="*/ 5466 w 10000"/>
                <a:gd name="connsiteY56" fmla="*/ 1008 h 9893"/>
                <a:gd name="connsiteX57" fmla="*/ 4658 w 10000"/>
                <a:gd name="connsiteY57" fmla="*/ 1008 h 9893"/>
                <a:gd name="connsiteX58" fmla="*/ 3975 w 10000"/>
                <a:gd name="connsiteY58" fmla="*/ 798 h 9893"/>
                <a:gd name="connsiteX59" fmla="*/ 4099 w 10000"/>
                <a:gd name="connsiteY59" fmla="*/ 0 h 9893"/>
                <a:gd name="connsiteX60" fmla="*/ 3540 w 10000"/>
                <a:gd name="connsiteY60" fmla="*/ 84 h 9893"/>
                <a:gd name="connsiteX61" fmla="*/ 3168 w 10000"/>
                <a:gd name="connsiteY61" fmla="*/ 294 h 9893"/>
                <a:gd name="connsiteX62" fmla="*/ 2547 w 10000"/>
                <a:gd name="connsiteY62" fmla="*/ 1008 h 9893"/>
                <a:gd name="connsiteX63" fmla="*/ 2050 w 10000"/>
                <a:gd name="connsiteY63" fmla="*/ 420 h 9893"/>
                <a:gd name="connsiteX64" fmla="*/ 1304 w 10000"/>
                <a:gd name="connsiteY64" fmla="*/ 630 h 9893"/>
                <a:gd name="connsiteX65" fmla="*/ 559 w 10000"/>
                <a:gd name="connsiteY65" fmla="*/ 210 h 9893"/>
                <a:gd name="connsiteX0" fmla="*/ 559 w 10000"/>
                <a:gd name="connsiteY0" fmla="*/ 212 h 10000"/>
                <a:gd name="connsiteX1" fmla="*/ 0 w 10000"/>
                <a:gd name="connsiteY1" fmla="*/ 722 h 10000"/>
                <a:gd name="connsiteX2" fmla="*/ 559 w 10000"/>
                <a:gd name="connsiteY2" fmla="*/ 1019 h 10000"/>
                <a:gd name="connsiteX3" fmla="*/ 186 w 10000"/>
                <a:gd name="connsiteY3" fmla="*/ 1657 h 10000"/>
                <a:gd name="connsiteX4" fmla="*/ 559 w 10000"/>
                <a:gd name="connsiteY4" fmla="*/ 2336 h 10000"/>
                <a:gd name="connsiteX5" fmla="*/ 621 w 10000"/>
                <a:gd name="connsiteY5" fmla="*/ 2676 h 10000"/>
                <a:gd name="connsiteX6" fmla="*/ 745 w 10000"/>
                <a:gd name="connsiteY6" fmla="*/ 2803 h 10000"/>
                <a:gd name="connsiteX7" fmla="*/ 807 w 10000"/>
                <a:gd name="connsiteY7" fmla="*/ 3610 h 10000"/>
                <a:gd name="connsiteX8" fmla="*/ 1118 w 10000"/>
                <a:gd name="connsiteY8" fmla="*/ 3865 h 10000"/>
                <a:gd name="connsiteX9" fmla="*/ 1553 w 10000"/>
                <a:gd name="connsiteY9" fmla="*/ 4545 h 10000"/>
                <a:gd name="connsiteX10" fmla="*/ 1491 w 10000"/>
                <a:gd name="connsiteY10" fmla="*/ 5181 h 10000"/>
                <a:gd name="connsiteX11" fmla="*/ 1304 w 10000"/>
                <a:gd name="connsiteY11" fmla="*/ 5606 h 10000"/>
                <a:gd name="connsiteX12" fmla="*/ 1242 w 10000"/>
                <a:gd name="connsiteY12" fmla="*/ 5733 h 10000"/>
                <a:gd name="connsiteX13" fmla="*/ 1863 w 10000"/>
                <a:gd name="connsiteY13" fmla="*/ 6541 h 10000"/>
                <a:gd name="connsiteX14" fmla="*/ 1366 w 10000"/>
                <a:gd name="connsiteY14" fmla="*/ 7687 h 10000"/>
                <a:gd name="connsiteX15" fmla="*/ 1304 w 10000"/>
                <a:gd name="connsiteY15" fmla="*/ 7984 h 10000"/>
                <a:gd name="connsiteX16" fmla="*/ 497 w 10000"/>
                <a:gd name="connsiteY16" fmla="*/ 8154 h 10000"/>
                <a:gd name="connsiteX17" fmla="*/ 1366 w 10000"/>
                <a:gd name="connsiteY17" fmla="*/ 8579 h 10000"/>
                <a:gd name="connsiteX18" fmla="*/ 1801 w 10000"/>
                <a:gd name="connsiteY18" fmla="*/ 8919 h 10000"/>
                <a:gd name="connsiteX19" fmla="*/ 2174 w 10000"/>
                <a:gd name="connsiteY19" fmla="*/ 8962 h 10000"/>
                <a:gd name="connsiteX20" fmla="*/ 3043 w 10000"/>
                <a:gd name="connsiteY20" fmla="*/ 9174 h 10000"/>
                <a:gd name="connsiteX21" fmla="*/ 3975 w 10000"/>
                <a:gd name="connsiteY21" fmla="*/ 9853 h 10000"/>
                <a:gd name="connsiteX22" fmla="*/ 4534 w 10000"/>
                <a:gd name="connsiteY22" fmla="*/ 9981 h 10000"/>
                <a:gd name="connsiteX23" fmla="*/ 5342 w 10000"/>
                <a:gd name="connsiteY23" fmla="*/ 9471 h 10000"/>
                <a:gd name="connsiteX24" fmla="*/ 5714 w 10000"/>
                <a:gd name="connsiteY24" fmla="*/ 9302 h 10000"/>
                <a:gd name="connsiteX25" fmla="*/ 6708 w 10000"/>
                <a:gd name="connsiteY25" fmla="*/ 9089 h 10000"/>
                <a:gd name="connsiteX26" fmla="*/ 7081 w 10000"/>
                <a:gd name="connsiteY26" fmla="*/ 9004 h 10000"/>
                <a:gd name="connsiteX27" fmla="*/ 8075 w 10000"/>
                <a:gd name="connsiteY27" fmla="*/ 9684 h 10000"/>
                <a:gd name="connsiteX28" fmla="*/ 8447 w 10000"/>
                <a:gd name="connsiteY28" fmla="*/ 9769 h 10000"/>
                <a:gd name="connsiteX29" fmla="*/ 9193 w 10000"/>
                <a:gd name="connsiteY29" fmla="*/ 9089 h 10000"/>
                <a:gd name="connsiteX30" fmla="*/ 10000 w 10000"/>
                <a:gd name="connsiteY30" fmla="*/ 8664 h 10000"/>
                <a:gd name="connsiteX31" fmla="*/ 9565 w 10000"/>
                <a:gd name="connsiteY31" fmla="*/ 7433 h 10000"/>
                <a:gd name="connsiteX32" fmla="*/ 9441 w 10000"/>
                <a:gd name="connsiteY32" fmla="*/ 7135 h 10000"/>
                <a:gd name="connsiteX33" fmla="*/ 9627 w 10000"/>
                <a:gd name="connsiteY33" fmla="*/ 6881 h 10000"/>
                <a:gd name="connsiteX34" fmla="*/ 7640 w 10000"/>
                <a:gd name="connsiteY34" fmla="*/ 7008 h 10000"/>
                <a:gd name="connsiteX35" fmla="*/ 6646 w 10000"/>
                <a:gd name="connsiteY35" fmla="*/ 7348 h 10000"/>
                <a:gd name="connsiteX36" fmla="*/ 5901 w 10000"/>
                <a:gd name="connsiteY36" fmla="*/ 7517 h 10000"/>
                <a:gd name="connsiteX37" fmla="*/ 5901 w 10000"/>
                <a:gd name="connsiteY37" fmla="*/ 7220 h 10000"/>
                <a:gd name="connsiteX38" fmla="*/ 6273 w 10000"/>
                <a:gd name="connsiteY38" fmla="*/ 7050 h 10000"/>
                <a:gd name="connsiteX39" fmla="*/ 5404 w 10000"/>
                <a:gd name="connsiteY39" fmla="*/ 6243 h 10000"/>
                <a:gd name="connsiteX40" fmla="*/ 5776 w 10000"/>
                <a:gd name="connsiteY40" fmla="*/ 5733 h 10000"/>
                <a:gd name="connsiteX41" fmla="*/ 5528 w 10000"/>
                <a:gd name="connsiteY41" fmla="*/ 5181 h 10000"/>
                <a:gd name="connsiteX42" fmla="*/ 5031 w 10000"/>
                <a:gd name="connsiteY42" fmla="*/ 4927 h 10000"/>
                <a:gd name="connsiteX43" fmla="*/ 4410 w 10000"/>
                <a:gd name="connsiteY43" fmla="*/ 4545 h 10000"/>
                <a:gd name="connsiteX44" fmla="*/ 5404 w 10000"/>
                <a:gd name="connsiteY44" fmla="*/ 4417 h 10000"/>
                <a:gd name="connsiteX45" fmla="*/ 6211 w 10000"/>
                <a:gd name="connsiteY45" fmla="*/ 4163 h 10000"/>
                <a:gd name="connsiteX46" fmla="*/ 6087 w 10000"/>
                <a:gd name="connsiteY46" fmla="*/ 3779 h 10000"/>
                <a:gd name="connsiteX47" fmla="*/ 5528 w 10000"/>
                <a:gd name="connsiteY47" fmla="*/ 3950 h 10000"/>
                <a:gd name="connsiteX48" fmla="*/ 4845 w 10000"/>
                <a:gd name="connsiteY48" fmla="*/ 3440 h 10000"/>
                <a:gd name="connsiteX49" fmla="*/ 4969 w 10000"/>
                <a:gd name="connsiteY49" fmla="*/ 3312 h 10000"/>
                <a:gd name="connsiteX50" fmla="*/ 5155 w 10000"/>
                <a:gd name="connsiteY50" fmla="*/ 3185 h 10000"/>
                <a:gd name="connsiteX51" fmla="*/ 5031 w 10000"/>
                <a:gd name="connsiteY51" fmla="*/ 2294 h 10000"/>
                <a:gd name="connsiteX52" fmla="*/ 4534 w 10000"/>
                <a:gd name="connsiteY52" fmla="*/ 2421 h 10000"/>
                <a:gd name="connsiteX53" fmla="*/ 3975 w 10000"/>
                <a:gd name="connsiteY53" fmla="*/ 2124 h 10000"/>
                <a:gd name="connsiteX54" fmla="*/ 4845 w 10000"/>
                <a:gd name="connsiteY54" fmla="*/ 2039 h 10000"/>
                <a:gd name="connsiteX55" fmla="*/ 6025 w 10000"/>
                <a:gd name="connsiteY55" fmla="*/ 1572 h 10000"/>
                <a:gd name="connsiteX56" fmla="*/ 5466 w 10000"/>
                <a:gd name="connsiteY56" fmla="*/ 1019 h 10000"/>
                <a:gd name="connsiteX57" fmla="*/ 4658 w 10000"/>
                <a:gd name="connsiteY57" fmla="*/ 1019 h 10000"/>
                <a:gd name="connsiteX58" fmla="*/ 3975 w 10000"/>
                <a:gd name="connsiteY58" fmla="*/ 807 h 10000"/>
                <a:gd name="connsiteX59" fmla="*/ 4099 w 10000"/>
                <a:gd name="connsiteY59" fmla="*/ 0 h 10000"/>
                <a:gd name="connsiteX60" fmla="*/ 3540 w 10000"/>
                <a:gd name="connsiteY60" fmla="*/ 85 h 10000"/>
                <a:gd name="connsiteX61" fmla="*/ 3293 w 10000"/>
                <a:gd name="connsiteY61" fmla="*/ 326 h 10000"/>
                <a:gd name="connsiteX62" fmla="*/ 2547 w 10000"/>
                <a:gd name="connsiteY62" fmla="*/ 1019 h 10000"/>
                <a:gd name="connsiteX63" fmla="*/ 2050 w 10000"/>
                <a:gd name="connsiteY63" fmla="*/ 425 h 10000"/>
                <a:gd name="connsiteX64" fmla="*/ 1304 w 10000"/>
                <a:gd name="connsiteY64" fmla="*/ 637 h 10000"/>
                <a:gd name="connsiteX65" fmla="*/ 559 w 10000"/>
                <a:gd name="connsiteY65" fmla="*/ 2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000" h="10000">
                  <a:moveTo>
                    <a:pt x="559" y="212"/>
                  </a:moveTo>
                  <a:cubicBezTo>
                    <a:pt x="83" y="127"/>
                    <a:pt x="104" y="467"/>
                    <a:pt x="0" y="722"/>
                  </a:cubicBezTo>
                  <a:cubicBezTo>
                    <a:pt x="186" y="849"/>
                    <a:pt x="373" y="892"/>
                    <a:pt x="559" y="1019"/>
                  </a:cubicBezTo>
                  <a:cubicBezTo>
                    <a:pt x="683" y="1289"/>
                    <a:pt x="311" y="1402"/>
                    <a:pt x="186" y="1657"/>
                  </a:cubicBezTo>
                  <a:cubicBezTo>
                    <a:pt x="124" y="1954"/>
                    <a:pt x="352" y="2110"/>
                    <a:pt x="559" y="2336"/>
                  </a:cubicBezTo>
                  <a:cubicBezTo>
                    <a:pt x="580" y="2449"/>
                    <a:pt x="580" y="2562"/>
                    <a:pt x="621" y="2676"/>
                  </a:cubicBezTo>
                  <a:cubicBezTo>
                    <a:pt x="642" y="2718"/>
                    <a:pt x="745" y="2746"/>
                    <a:pt x="745" y="2803"/>
                  </a:cubicBezTo>
                  <a:cubicBezTo>
                    <a:pt x="807" y="3072"/>
                    <a:pt x="745" y="3341"/>
                    <a:pt x="807" y="3610"/>
                  </a:cubicBezTo>
                  <a:cubicBezTo>
                    <a:pt x="828" y="3723"/>
                    <a:pt x="1056" y="3765"/>
                    <a:pt x="1118" y="3865"/>
                  </a:cubicBezTo>
                  <a:cubicBezTo>
                    <a:pt x="1304" y="4120"/>
                    <a:pt x="1180" y="4375"/>
                    <a:pt x="1553" y="4545"/>
                  </a:cubicBezTo>
                  <a:cubicBezTo>
                    <a:pt x="1615" y="4884"/>
                    <a:pt x="1698" y="4969"/>
                    <a:pt x="1491" y="5181"/>
                  </a:cubicBezTo>
                  <a:cubicBezTo>
                    <a:pt x="1387" y="5436"/>
                    <a:pt x="1449" y="5295"/>
                    <a:pt x="1304" y="5606"/>
                  </a:cubicBezTo>
                  <a:cubicBezTo>
                    <a:pt x="1284" y="5648"/>
                    <a:pt x="1242" y="5733"/>
                    <a:pt x="1242" y="5733"/>
                  </a:cubicBezTo>
                  <a:cubicBezTo>
                    <a:pt x="1304" y="6115"/>
                    <a:pt x="1615" y="6285"/>
                    <a:pt x="1863" y="6541"/>
                  </a:cubicBezTo>
                  <a:cubicBezTo>
                    <a:pt x="1366" y="7050"/>
                    <a:pt x="1553" y="7319"/>
                    <a:pt x="1366" y="7687"/>
                  </a:cubicBezTo>
                  <a:cubicBezTo>
                    <a:pt x="1346" y="7786"/>
                    <a:pt x="1366" y="7900"/>
                    <a:pt x="1304" y="7984"/>
                  </a:cubicBezTo>
                  <a:cubicBezTo>
                    <a:pt x="1201" y="8140"/>
                    <a:pt x="870" y="7942"/>
                    <a:pt x="497" y="8154"/>
                  </a:cubicBezTo>
                  <a:cubicBezTo>
                    <a:pt x="621" y="8324"/>
                    <a:pt x="1139" y="8451"/>
                    <a:pt x="1366" y="8579"/>
                  </a:cubicBezTo>
                  <a:cubicBezTo>
                    <a:pt x="1905" y="8338"/>
                    <a:pt x="1594" y="8706"/>
                    <a:pt x="1801" y="8919"/>
                  </a:cubicBezTo>
                  <a:cubicBezTo>
                    <a:pt x="1863" y="8990"/>
                    <a:pt x="2050" y="8948"/>
                    <a:pt x="2174" y="8962"/>
                  </a:cubicBezTo>
                  <a:cubicBezTo>
                    <a:pt x="2484" y="9004"/>
                    <a:pt x="2712" y="9132"/>
                    <a:pt x="3043" y="9174"/>
                  </a:cubicBezTo>
                  <a:cubicBezTo>
                    <a:pt x="3416" y="9344"/>
                    <a:pt x="3727" y="9783"/>
                    <a:pt x="3975" y="9853"/>
                  </a:cubicBezTo>
                  <a:cubicBezTo>
                    <a:pt x="3975" y="9853"/>
                    <a:pt x="4431" y="9952"/>
                    <a:pt x="4534" y="9981"/>
                  </a:cubicBezTo>
                  <a:cubicBezTo>
                    <a:pt x="5155" y="10108"/>
                    <a:pt x="5155" y="9585"/>
                    <a:pt x="5342" y="9471"/>
                  </a:cubicBezTo>
                  <a:cubicBezTo>
                    <a:pt x="5424" y="9386"/>
                    <a:pt x="5590" y="9358"/>
                    <a:pt x="5714" y="9302"/>
                  </a:cubicBezTo>
                  <a:cubicBezTo>
                    <a:pt x="5963" y="9004"/>
                    <a:pt x="6439" y="9160"/>
                    <a:pt x="6708" y="9089"/>
                  </a:cubicBezTo>
                  <a:lnTo>
                    <a:pt x="7081" y="9004"/>
                  </a:lnTo>
                  <a:cubicBezTo>
                    <a:pt x="7308" y="9103"/>
                    <a:pt x="7516" y="9726"/>
                    <a:pt x="8075" y="9684"/>
                  </a:cubicBezTo>
                  <a:cubicBezTo>
                    <a:pt x="8178" y="9726"/>
                    <a:pt x="8447" y="9769"/>
                    <a:pt x="8447" y="9769"/>
                  </a:cubicBezTo>
                  <a:cubicBezTo>
                    <a:pt x="9255" y="9429"/>
                    <a:pt x="8758" y="9330"/>
                    <a:pt x="9193" y="9089"/>
                  </a:cubicBezTo>
                  <a:cubicBezTo>
                    <a:pt x="9358" y="8891"/>
                    <a:pt x="8944" y="8451"/>
                    <a:pt x="10000" y="8664"/>
                  </a:cubicBezTo>
                  <a:cubicBezTo>
                    <a:pt x="9752" y="8239"/>
                    <a:pt x="9006" y="8494"/>
                    <a:pt x="9565" y="7433"/>
                  </a:cubicBezTo>
                  <a:cubicBezTo>
                    <a:pt x="9586" y="7319"/>
                    <a:pt x="9358" y="7234"/>
                    <a:pt x="9441" y="7135"/>
                  </a:cubicBezTo>
                  <a:cubicBezTo>
                    <a:pt x="9689" y="6796"/>
                    <a:pt x="9793" y="7319"/>
                    <a:pt x="9627" y="6881"/>
                  </a:cubicBezTo>
                  <a:cubicBezTo>
                    <a:pt x="8986" y="7022"/>
                    <a:pt x="8571" y="6626"/>
                    <a:pt x="7640" y="7008"/>
                  </a:cubicBezTo>
                  <a:cubicBezTo>
                    <a:pt x="7495" y="7319"/>
                    <a:pt x="7101" y="7319"/>
                    <a:pt x="6646" y="7348"/>
                  </a:cubicBezTo>
                  <a:cubicBezTo>
                    <a:pt x="6211" y="7546"/>
                    <a:pt x="6232" y="7588"/>
                    <a:pt x="5901" y="7517"/>
                  </a:cubicBezTo>
                  <a:cubicBezTo>
                    <a:pt x="5756" y="7433"/>
                    <a:pt x="5983" y="7433"/>
                    <a:pt x="5901" y="7220"/>
                  </a:cubicBezTo>
                  <a:cubicBezTo>
                    <a:pt x="5963" y="7149"/>
                    <a:pt x="6356" y="7206"/>
                    <a:pt x="6273" y="7050"/>
                  </a:cubicBezTo>
                  <a:cubicBezTo>
                    <a:pt x="5839" y="6838"/>
                    <a:pt x="6149" y="6243"/>
                    <a:pt x="5404" y="6243"/>
                  </a:cubicBezTo>
                  <a:cubicBezTo>
                    <a:pt x="5259" y="5960"/>
                    <a:pt x="5383" y="5818"/>
                    <a:pt x="5776" y="5733"/>
                  </a:cubicBezTo>
                  <a:cubicBezTo>
                    <a:pt x="5880" y="5507"/>
                    <a:pt x="5818" y="5309"/>
                    <a:pt x="5528" y="5181"/>
                  </a:cubicBezTo>
                  <a:cubicBezTo>
                    <a:pt x="5383" y="5040"/>
                    <a:pt x="5031" y="4927"/>
                    <a:pt x="5031" y="4927"/>
                  </a:cubicBezTo>
                  <a:cubicBezTo>
                    <a:pt x="4617" y="4644"/>
                    <a:pt x="4534" y="4785"/>
                    <a:pt x="4410" y="4545"/>
                  </a:cubicBezTo>
                  <a:cubicBezTo>
                    <a:pt x="4886" y="4332"/>
                    <a:pt x="4224" y="4290"/>
                    <a:pt x="5404" y="4417"/>
                  </a:cubicBezTo>
                  <a:cubicBezTo>
                    <a:pt x="5631" y="4389"/>
                    <a:pt x="5983" y="4247"/>
                    <a:pt x="6211" y="4163"/>
                  </a:cubicBezTo>
                  <a:cubicBezTo>
                    <a:pt x="6170" y="4049"/>
                    <a:pt x="6108" y="3779"/>
                    <a:pt x="6087" y="3779"/>
                  </a:cubicBezTo>
                  <a:cubicBezTo>
                    <a:pt x="5942" y="3751"/>
                    <a:pt x="5652" y="3894"/>
                    <a:pt x="5528" y="3950"/>
                  </a:cubicBezTo>
                  <a:cubicBezTo>
                    <a:pt x="4928" y="3865"/>
                    <a:pt x="4990" y="3823"/>
                    <a:pt x="4845" y="3440"/>
                  </a:cubicBezTo>
                  <a:cubicBezTo>
                    <a:pt x="4886" y="3397"/>
                    <a:pt x="4907" y="3341"/>
                    <a:pt x="4969" y="3312"/>
                  </a:cubicBezTo>
                  <a:cubicBezTo>
                    <a:pt x="5072" y="3270"/>
                    <a:pt x="5155" y="3185"/>
                    <a:pt x="5155" y="3185"/>
                  </a:cubicBezTo>
                  <a:cubicBezTo>
                    <a:pt x="5694" y="2619"/>
                    <a:pt x="5611" y="2492"/>
                    <a:pt x="5031" y="2294"/>
                  </a:cubicBezTo>
                  <a:cubicBezTo>
                    <a:pt x="4969" y="2308"/>
                    <a:pt x="4596" y="2449"/>
                    <a:pt x="4534" y="2421"/>
                  </a:cubicBezTo>
                  <a:cubicBezTo>
                    <a:pt x="4410" y="2364"/>
                    <a:pt x="3975" y="2506"/>
                    <a:pt x="3975" y="2124"/>
                  </a:cubicBezTo>
                  <a:cubicBezTo>
                    <a:pt x="4037" y="1784"/>
                    <a:pt x="4576" y="1982"/>
                    <a:pt x="4845" y="2039"/>
                  </a:cubicBezTo>
                  <a:cubicBezTo>
                    <a:pt x="5466" y="1996"/>
                    <a:pt x="5818" y="1996"/>
                    <a:pt x="6025" y="1572"/>
                  </a:cubicBezTo>
                  <a:cubicBezTo>
                    <a:pt x="5921" y="1345"/>
                    <a:pt x="5839" y="1104"/>
                    <a:pt x="5466" y="1019"/>
                  </a:cubicBezTo>
                  <a:cubicBezTo>
                    <a:pt x="5093" y="1104"/>
                    <a:pt x="5300" y="1076"/>
                    <a:pt x="4658" y="1019"/>
                  </a:cubicBezTo>
                  <a:cubicBezTo>
                    <a:pt x="4410" y="991"/>
                    <a:pt x="3975" y="807"/>
                    <a:pt x="3975" y="807"/>
                  </a:cubicBezTo>
                  <a:cubicBezTo>
                    <a:pt x="4099" y="382"/>
                    <a:pt x="3911" y="634"/>
                    <a:pt x="4099" y="0"/>
                  </a:cubicBezTo>
                  <a:cubicBezTo>
                    <a:pt x="3913" y="42"/>
                    <a:pt x="3706" y="28"/>
                    <a:pt x="3540" y="85"/>
                  </a:cubicBezTo>
                  <a:cubicBezTo>
                    <a:pt x="3395" y="127"/>
                    <a:pt x="3417" y="270"/>
                    <a:pt x="3293" y="326"/>
                  </a:cubicBezTo>
                  <a:cubicBezTo>
                    <a:pt x="3168" y="722"/>
                    <a:pt x="3292" y="764"/>
                    <a:pt x="2547" y="1019"/>
                  </a:cubicBezTo>
                  <a:cubicBezTo>
                    <a:pt x="2174" y="849"/>
                    <a:pt x="2360" y="566"/>
                    <a:pt x="2050" y="425"/>
                  </a:cubicBezTo>
                  <a:cubicBezTo>
                    <a:pt x="1781" y="481"/>
                    <a:pt x="1573" y="580"/>
                    <a:pt x="1304" y="637"/>
                  </a:cubicBezTo>
                  <a:lnTo>
                    <a:pt x="559" y="212"/>
                  </a:ln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910498" y="79272"/>
              <a:ext cx="366991" cy="480350"/>
            </a:xfrm>
            <a:custGeom>
              <a:avLst/>
              <a:gdLst>
                <a:gd name="T0" fmla="*/ 15 w 702"/>
                <a:gd name="T1" fmla="*/ 303 h 795"/>
                <a:gd name="T2" fmla="*/ 81 w 702"/>
                <a:gd name="T3" fmla="*/ 390 h 795"/>
                <a:gd name="T4" fmla="*/ 81 w 702"/>
                <a:gd name="T5" fmla="*/ 414 h 795"/>
                <a:gd name="T6" fmla="*/ 57 w 702"/>
                <a:gd name="T7" fmla="*/ 501 h 795"/>
                <a:gd name="T8" fmla="*/ 102 w 702"/>
                <a:gd name="T9" fmla="*/ 549 h 795"/>
                <a:gd name="T10" fmla="*/ 57 w 702"/>
                <a:gd name="T11" fmla="*/ 552 h 795"/>
                <a:gd name="T12" fmla="*/ 69 w 702"/>
                <a:gd name="T13" fmla="*/ 597 h 795"/>
                <a:gd name="T14" fmla="*/ 99 w 702"/>
                <a:gd name="T15" fmla="*/ 654 h 795"/>
                <a:gd name="T16" fmla="*/ 117 w 702"/>
                <a:gd name="T17" fmla="*/ 729 h 795"/>
                <a:gd name="T18" fmla="*/ 135 w 702"/>
                <a:gd name="T19" fmla="*/ 765 h 795"/>
                <a:gd name="T20" fmla="*/ 189 w 702"/>
                <a:gd name="T21" fmla="*/ 738 h 795"/>
                <a:gd name="T22" fmla="*/ 291 w 702"/>
                <a:gd name="T23" fmla="*/ 735 h 795"/>
                <a:gd name="T24" fmla="*/ 345 w 702"/>
                <a:gd name="T25" fmla="*/ 717 h 795"/>
                <a:gd name="T26" fmla="*/ 366 w 702"/>
                <a:gd name="T27" fmla="*/ 588 h 795"/>
                <a:gd name="T28" fmla="*/ 450 w 702"/>
                <a:gd name="T29" fmla="*/ 561 h 795"/>
                <a:gd name="T30" fmla="*/ 498 w 702"/>
                <a:gd name="T31" fmla="*/ 576 h 795"/>
                <a:gd name="T32" fmla="*/ 552 w 702"/>
                <a:gd name="T33" fmla="*/ 465 h 795"/>
                <a:gd name="T34" fmla="*/ 570 w 702"/>
                <a:gd name="T35" fmla="*/ 420 h 795"/>
                <a:gd name="T36" fmla="*/ 564 w 702"/>
                <a:gd name="T37" fmla="*/ 336 h 795"/>
                <a:gd name="T38" fmla="*/ 603 w 702"/>
                <a:gd name="T39" fmla="*/ 318 h 795"/>
                <a:gd name="T40" fmla="*/ 693 w 702"/>
                <a:gd name="T41" fmla="*/ 285 h 795"/>
                <a:gd name="T42" fmla="*/ 642 w 702"/>
                <a:gd name="T43" fmla="*/ 192 h 795"/>
                <a:gd name="T44" fmla="*/ 642 w 702"/>
                <a:gd name="T45" fmla="*/ 108 h 795"/>
                <a:gd name="T46" fmla="*/ 573 w 702"/>
                <a:gd name="T47" fmla="*/ 18 h 795"/>
                <a:gd name="T48" fmla="*/ 519 w 702"/>
                <a:gd name="T49" fmla="*/ 18 h 795"/>
                <a:gd name="T50" fmla="*/ 495 w 702"/>
                <a:gd name="T51" fmla="*/ 63 h 795"/>
                <a:gd name="T52" fmla="*/ 390 w 702"/>
                <a:gd name="T53" fmla="*/ 141 h 795"/>
                <a:gd name="T54" fmla="*/ 300 w 702"/>
                <a:gd name="T55" fmla="*/ 195 h 795"/>
                <a:gd name="T56" fmla="*/ 246 w 702"/>
                <a:gd name="T57" fmla="*/ 186 h 795"/>
                <a:gd name="T58" fmla="*/ 192 w 702"/>
                <a:gd name="T59" fmla="*/ 222 h 795"/>
                <a:gd name="T60" fmla="*/ 93 w 702"/>
                <a:gd name="T61" fmla="*/ 234 h 795"/>
                <a:gd name="T62" fmla="*/ 18 w 702"/>
                <a:gd name="T63" fmla="*/ 261 h 795"/>
                <a:gd name="connsiteX0" fmla="*/ 128 w 9800"/>
                <a:gd name="connsiteY0" fmla="*/ 3283 h 9814"/>
                <a:gd name="connsiteX1" fmla="*/ 86 w 9800"/>
                <a:gd name="connsiteY1" fmla="*/ 3811 h 9814"/>
                <a:gd name="connsiteX2" fmla="*/ 1325 w 9800"/>
                <a:gd name="connsiteY2" fmla="*/ 4075 h 9814"/>
                <a:gd name="connsiteX3" fmla="*/ 1026 w 9800"/>
                <a:gd name="connsiteY3" fmla="*/ 4906 h 9814"/>
                <a:gd name="connsiteX4" fmla="*/ 0 w 9800"/>
                <a:gd name="connsiteY4" fmla="*/ 5019 h 9814"/>
                <a:gd name="connsiteX5" fmla="*/ 1026 w 9800"/>
                <a:gd name="connsiteY5" fmla="*/ 5208 h 9814"/>
                <a:gd name="connsiteX6" fmla="*/ 940 w 9800"/>
                <a:gd name="connsiteY6" fmla="*/ 5849 h 9814"/>
                <a:gd name="connsiteX7" fmla="*/ 684 w 9800"/>
                <a:gd name="connsiteY7" fmla="*/ 6302 h 9814"/>
                <a:gd name="connsiteX8" fmla="*/ 1496 w 9800"/>
                <a:gd name="connsiteY8" fmla="*/ 6453 h 9814"/>
                <a:gd name="connsiteX9" fmla="*/ 1325 w 9800"/>
                <a:gd name="connsiteY9" fmla="*/ 6906 h 9814"/>
                <a:gd name="connsiteX10" fmla="*/ 855 w 9800"/>
                <a:gd name="connsiteY10" fmla="*/ 7019 h 9814"/>
                <a:gd name="connsiteX11" fmla="*/ 684 w 9800"/>
                <a:gd name="connsiteY11" fmla="*/ 6943 h 9814"/>
                <a:gd name="connsiteX12" fmla="*/ 342 w 9800"/>
                <a:gd name="connsiteY12" fmla="*/ 7170 h 9814"/>
                <a:gd name="connsiteX13" fmla="*/ 855 w 9800"/>
                <a:gd name="connsiteY13" fmla="*/ 7509 h 9814"/>
                <a:gd name="connsiteX14" fmla="*/ 1197 w 9800"/>
                <a:gd name="connsiteY14" fmla="*/ 7736 h 9814"/>
                <a:gd name="connsiteX15" fmla="*/ 1282 w 9800"/>
                <a:gd name="connsiteY15" fmla="*/ 8226 h 9814"/>
                <a:gd name="connsiteX16" fmla="*/ 1325 w 9800"/>
                <a:gd name="connsiteY16" fmla="*/ 8755 h 9814"/>
                <a:gd name="connsiteX17" fmla="*/ 1539 w 9800"/>
                <a:gd name="connsiteY17" fmla="*/ 9170 h 9814"/>
                <a:gd name="connsiteX18" fmla="*/ 1368 w 9800"/>
                <a:gd name="connsiteY18" fmla="*/ 9623 h 9814"/>
                <a:gd name="connsiteX19" fmla="*/ 1738 w 9800"/>
                <a:gd name="connsiteY19" fmla="*/ 9725 h 9814"/>
                <a:gd name="connsiteX20" fmla="*/ 2308 w 9800"/>
                <a:gd name="connsiteY20" fmla="*/ 9585 h 9814"/>
                <a:gd name="connsiteX21" fmla="*/ 2564 w 9800"/>
                <a:gd name="connsiteY21" fmla="*/ 9283 h 9814"/>
                <a:gd name="connsiteX22" fmla="*/ 3205 w 9800"/>
                <a:gd name="connsiteY22" fmla="*/ 9170 h 9814"/>
                <a:gd name="connsiteX23" fmla="*/ 4017 w 9800"/>
                <a:gd name="connsiteY23" fmla="*/ 9245 h 9814"/>
                <a:gd name="connsiteX24" fmla="*/ 4530 w 9800"/>
                <a:gd name="connsiteY24" fmla="*/ 9170 h 9814"/>
                <a:gd name="connsiteX25" fmla="*/ 4787 w 9800"/>
                <a:gd name="connsiteY25" fmla="*/ 9019 h 9814"/>
                <a:gd name="connsiteX26" fmla="*/ 5000 w 9800"/>
                <a:gd name="connsiteY26" fmla="*/ 8264 h 9814"/>
                <a:gd name="connsiteX27" fmla="*/ 5086 w 9800"/>
                <a:gd name="connsiteY27" fmla="*/ 7396 h 9814"/>
                <a:gd name="connsiteX28" fmla="*/ 5598 w 9800"/>
                <a:gd name="connsiteY28" fmla="*/ 6755 h 9814"/>
                <a:gd name="connsiteX29" fmla="*/ 6282 w 9800"/>
                <a:gd name="connsiteY29" fmla="*/ 7057 h 9814"/>
                <a:gd name="connsiteX30" fmla="*/ 6667 w 9800"/>
                <a:gd name="connsiteY30" fmla="*/ 7170 h 9814"/>
                <a:gd name="connsiteX31" fmla="*/ 6966 w 9800"/>
                <a:gd name="connsiteY31" fmla="*/ 7245 h 9814"/>
                <a:gd name="connsiteX32" fmla="*/ 7265 w 9800"/>
                <a:gd name="connsiteY32" fmla="*/ 6453 h 9814"/>
                <a:gd name="connsiteX33" fmla="*/ 7735 w 9800"/>
                <a:gd name="connsiteY33" fmla="*/ 5849 h 9814"/>
                <a:gd name="connsiteX34" fmla="*/ 8077 w 9800"/>
                <a:gd name="connsiteY34" fmla="*/ 5736 h 9814"/>
                <a:gd name="connsiteX35" fmla="*/ 7992 w 9800"/>
                <a:gd name="connsiteY35" fmla="*/ 5283 h 9814"/>
                <a:gd name="connsiteX36" fmla="*/ 7863 w 9800"/>
                <a:gd name="connsiteY36" fmla="*/ 4528 h 9814"/>
                <a:gd name="connsiteX37" fmla="*/ 7906 w 9800"/>
                <a:gd name="connsiteY37" fmla="*/ 4226 h 9814"/>
                <a:gd name="connsiteX38" fmla="*/ 8077 w 9800"/>
                <a:gd name="connsiteY38" fmla="*/ 4038 h 9814"/>
                <a:gd name="connsiteX39" fmla="*/ 8462 w 9800"/>
                <a:gd name="connsiteY39" fmla="*/ 4000 h 9814"/>
                <a:gd name="connsiteX40" fmla="*/ 9744 w 9800"/>
                <a:gd name="connsiteY40" fmla="*/ 4000 h 9814"/>
                <a:gd name="connsiteX41" fmla="*/ 9744 w 9800"/>
                <a:gd name="connsiteY41" fmla="*/ 3585 h 9814"/>
                <a:gd name="connsiteX42" fmla="*/ 9573 w 9800"/>
                <a:gd name="connsiteY42" fmla="*/ 2491 h 9814"/>
                <a:gd name="connsiteX43" fmla="*/ 9017 w 9800"/>
                <a:gd name="connsiteY43" fmla="*/ 2415 h 9814"/>
                <a:gd name="connsiteX44" fmla="*/ 9060 w 9800"/>
                <a:gd name="connsiteY44" fmla="*/ 2038 h 9814"/>
                <a:gd name="connsiteX45" fmla="*/ 9017 w 9800"/>
                <a:gd name="connsiteY45" fmla="*/ 1358 h 9814"/>
                <a:gd name="connsiteX46" fmla="*/ 8675 w 9800"/>
                <a:gd name="connsiteY46" fmla="*/ 0 h 9814"/>
                <a:gd name="connsiteX47" fmla="*/ 8034 w 9800"/>
                <a:gd name="connsiteY47" fmla="*/ 226 h 9814"/>
                <a:gd name="connsiteX48" fmla="*/ 7735 w 9800"/>
                <a:gd name="connsiteY48" fmla="*/ 415 h 9814"/>
                <a:gd name="connsiteX49" fmla="*/ 7265 w 9800"/>
                <a:gd name="connsiteY49" fmla="*/ 226 h 9814"/>
                <a:gd name="connsiteX50" fmla="*/ 7051 w 9800"/>
                <a:gd name="connsiteY50" fmla="*/ 377 h 9814"/>
                <a:gd name="connsiteX51" fmla="*/ 6923 w 9800"/>
                <a:gd name="connsiteY51" fmla="*/ 792 h 9814"/>
                <a:gd name="connsiteX52" fmla="*/ 6838 w 9800"/>
                <a:gd name="connsiteY52" fmla="*/ 1208 h 9814"/>
                <a:gd name="connsiteX53" fmla="*/ 5428 w 9800"/>
                <a:gd name="connsiteY53" fmla="*/ 1774 h 9814"/>
                <a:gd name="connsiteX54" fmla="*/ 5000 w 9800"/>
                <a:gd name="connsiteY54" fmla="*/ 1887 h 9814"/>
                <a:gd name="connsiteX55" fmla="*/ 4146 w 9800"/>
                <a:gd name="connsiteY55" fmla="*/ 2453 h 9814"/>
                <a:gd name="connsiteX56" fmla="*/ 3419 w 9800"/>
                <a:gd name="connsiteY56" fmla="*/ 2264 h 9814"/>
                <a:gd name="connsiteX57" fmla="*/ 3376 w 9800"/>
                <a:gd name="connsiteY57" fmla="*/ 2340 h 9814"/>
                <a:gd name="connsiteX58" fmla="*/ 2863 w 9800"/>
                <a:gd name="connsiteY58" fmla="*/ 2528 h 9814"/>
                <a:gd name="connsiteX59" fmla="*/ 2607 w 9800"/>
                <a:gd name="connsiteY59" fmla="*/ 2792 h 9814"/>
                <a:gd name="connsiteX60" fmla="*/ 1838 w 9800"/>
                <a:gd name="connsiteY60" fmla="*/ 2755 h 9814"/>
                <a:gd name="connsiteX61" fmla="*/ 1197 w 9800"/>
                <a:gd name="connsiteY61" fmla="*/ 2943 h 9814"/>
                <a:gd name="connsiteX62" fmla="*/ 556 w 9800"/>
                <a:gd name="connsiteY62" fmla="*/ 3057 h 9814"/>
                <a:gd name="connsiteX63" fmla="*/ 128 w 9800"/>
                <a:gd name="connsiteY63" fmla="*/ 3283 h 9814"/>
                <a:gd name="connsiteX0" fmla="*/ 131 w 10000"/>
                <a:gd name="connsiteY0" fmla="*/ 3345 h 10000"/>
                <a:gd name="connsiteX1" fmla="*/ 88 w 10000"/>
                <a:gd name="connsiteY1" fmla="*/ 3883 h 10000"/>
                <a:gd name="connsiteX2" fmla="*/ 1352 w 10000"/>
                <a:gd name="connsiteY2" fmla="*/ 4152 h 10000"/>
                <a:gd name="connsiteX3" fmla="*/ 1047 w 10000"/>
                <a:gd name="connsiteY3" fmla="*/ 4999 h 10000"/>
                <a:gd name="connsiteX4" fmla="*/ 0 w 10000"/>
                <a:gd name="connsiteY4" fmla="*/ 5114 h 10000"/>
                <a:gd name="connsiteX5" fmla="*/ 1047 w 10000"/>
                <a:gd name="connsiteY5" fmla="*/ 5307 h 10000"/>
                <a:gd name="connsiteX6" fmla="*/ 959 w 10000"/>
                <a:gd name="connsiteY6" fmla="*/ 5960 h 10000"/>
                <a:gd name="connsiteX7" fmla="*/ 698 w 10000"/>
                <a:gd name="connsiteY7" fmla="*/ 6421 h 10000"/>
                <a:gd name="connsiteX8" fmla="*/ 1527 w 10000"/>
                <a:gd name="connsiteY8" fmla="*/ 6575 h 10000"/>
                <a:gd name="connsiteX9" fmla="*/ 1352 w 10000"/>
                <a:gd name="connsiteY9" fmla="*/ 7037 h 10000"/>
                <a:gd name="connsiteX10" fmla="*/ 872 w 10000"/>
                <a:gd name="connsiteY10" fmla="*/ 7152 h 10000"/>
                <a:gd name="connsiteX11" fmla="*/ 698 w 10000"/>
                <a:gd name="connsiteY11" fmla="*/ 7075 h 10000"/>
                <a:gd name="connsiteX12" fmla="*/ 349 w 10000"/>
                <a:gd name="connsiteY12" fmla="*/ 7306 h 10000"/>
                <a:gd name="connsiteX13" fmla="*/ 872 w 10000"/>
                <a:gd name="connsiteY13" fmla="*/ 7651 h 10000"/>
                <a:gd name="connsiteX14" fmla="*/ 1221 w 10000"/>
                <a:gd name="connsiteY14" fmla="*/ 7883 h 10000"/>
                <a:gd name="connsiteX15" fmla="*/ 1308 w 10000"/>
                <a:gd name="connsiteY15" fmla="*/ 8382 h 10000"/>
                <a:gd name="connsiteX16" fmla="*/ 1352 w 10000"/>
                <a:gd name="connsiteY16" fmla="*/ 8921 h 10000"/>
                <a:gd name="connsiteX17" fmla="*/ 1570 w 10000"/>
                <a:gd name="connsiteY17" fmla="*/ 9344 h 10000"/>
                <a:gd name="connsiteX18" fmla="*/ 1396 w 10000"/>
                <a:gd name="connsiteY18" fmla="*/ 9805 h 10000"/>
                <a:gd name="connsiteX19" fmla="*/ 1773 w 10000"/>
                <a:gd name="connsiteY19" fmla="*/ 9909 h 10000"/>
                <a:gd name="connsiteX20" fmla="*/ 2355 w 10000"/>
                <a:gd name="connsiteY20" fmla="*/ 9767 h 10000"/>
                <a:gd name="connsiteX21" fmla="*/ 2704 w 10000"/>
                <a:gd name="connsiteY21" fmla="*/ 9537 h 10000"/>
                <a:gd name="connsiteX22" fmla="*/ 3270 w 10000"/>
                <a:gd name="connsiteY22" fmla="*/ 9344 h 10000"/>
                <a:gd name="connsiteX23" fmla="*/ 4099 w 10000"/>
                <a:gd name="connsiteY23" fmla="*/ 9420 h 10000"/>
                <a:gd name="connsiteX24" fmla="*/ 4622 w 10000"/>
                <a:gd name="connsiteY24" fmla="*/ 9344 h 10000"/>
                <a:gd name="connsiteX25" fmla="*/ 4885 w 10000"/>
                <a:gd name="connsiteY25" fmla="*/ 9190 h 10000"/>
                <a:gd name="connsiteX26" fmla="*/ 5102 w 10000"/>
                <a:gd name="connsiteY26" fmla="*/ 8421 h 10000"/>
                <a:gd name="connsiteX27" fmla="*/ 5190 w 10000"/>
                <a:gd name="connsiteY27" fmla="*/ 7536 h 10000"/>
                <a:gd name="connsiteX28" fmla="*/ 5712 w 10000"/>
                <a:gd name="connsiteY28" fmla="*/ 6883 h 10000"/>
                <a:gd name="connsiteX29" fmla="*/ 6410 w 10000"/>
                <a:gd name="connsiteY29" fmla="*/ 7191 h 10000"/>
                <a:gd name="connsiteX30" fmla="*/ 6803 w 10000"/>
                <a:gd name="connsiteY30" fmla="*/ 7306 h 10000"/>
                <a:gd name="connsiteX31" fmla="*/ 7108 w 10000"/>
                <a:gd name="connsiteY31" fmla="*/ 7382 h 10000"/>
                <a:gd name="connsiteX32" fmla="*/ 7413 w 10000"/>
                <a:gd name="connsiteY32" fmla="*/ 6575 h 10000"/>
                <a:gd name="connsiteX33" fmla="*/ 7893 w 10000"/>
                <a:gd name="connsiteY33" fmla="*/ 5960 h 10000"/>
                <a:gd name="connsiteX34" fmla="*/ 8242 w 10000"/>
                <a:gd name="connsiteY34" fmla="*/ 5845 h 10000"/>
                <a:gd name="connsiteX35" fmla="*/ 8155 w 10000"/>
                <a:gd name="connsiteY35" fmla="*/ 5383 h 10000"/>
                <a:gd name="connsiteX36" fmla="*/ 8023 w 10000"/>
                <a:gd name="connsiteY36" fmla="*/ 4614 h 10000"/>
                <a:gd name="connsiteX37" fmla="*/ 8067 w 10000"/>
                <a:gd name="connsiteY37" fmla="*/ 4306 h 10000"/>
                <a:gd name="connsiteX38" fmla="*/ 8242 w 10000"/>
                <a:gd name="connsiteY38" fmla="*/ 4115 h 10000"/>
                <a:gd name="connsiteX39" fmla="*/ 8635 w 10000"/>
                <a:gd name="connsiteY39" fmla="*/ 4076 h 10000"/>
                <a:gd name="connsiteX40" fmla="*/ 9943 w 10000"/>
                <a:gd name="connsiteY40" fmla="*/ 4076 h 10000"/>
                <a:gd name="connsiteX41" fmla="*/ 9943 w 10000"/>
                <a:gd name="connsiteY41" fmla="*/ 3653 h 10000"/>
                <a:gd name="connsiteX42" fmla="*/ 9768 w 10000"/>
                <a:gd name="connsiteY42" fmla="*/ 2538 h 10000"/>
                <a:gd name="connsiteX43" fmla="*/ 9201 w 10000"/>
                <a:gd name="connsiteY43" fmla="*/ 2461 h 10000"/>
                <a:gd name="connsiteX44" fmla="*/ 9245 w 10000"/>
                <a:gd name="connsiteY44" fmla="*/ 2077 h 10000"/>
                <a:gd name="connsiteX45" fmla="*/ 9201 w 10000"/>
                <a:gd name="connsiteY45" fmla="*/ 1384 h 10000"/>
                <a:gd name="connsiteX46" fmla="*/ 8852 w 10000"/>
                <a:gd name="connsiteY46" fmla="*/ 0 h 10000"/>
                <a:gd name="connsiteX47" fmla="*/ 8198 w 10000"/>
                <a:gd name="connsiteY47" fmla="*/ 230 h 10000"/>
                <a:gd name="connsiteX48" fmla="*/ 7893 w 10000"/>
                <a:gd name="connsiteY48" fmla="*/ 423 h 10000"/>
                <a:gd name="connsiteX49" fmla="*/ 7413 w 10000"/>
                <a:gd name="connsiteY49" fmla="*/ 230 h 10000"/>
                <a:gd name="connsiteX50" fmla="*/ 7195 w 10000"/>
                <a:gd name="connsiteY50" fmla="*/ 384 h 10000"/>
                <a:gd name="connsiteX51" fmla="*/ 7064 w 10000"/>
                <a:gd name="connsiteY51" fmla="*/ 807 h 10000"/>
                <a:gd name="connsiteX52" fmla="*/ 6978 w 10000"/>
                <a:gd name="connsiteY52" fmla="*/ 1231 h 10000"/>
                <a:gd name="connsiteX53" fmla="*/ 5539 w 10000"/>
                <a:gd name="connsiteY53" fmla="*/ 1808 h 10000"/>
                <a:gd name="connsiteX54" fmla="*/ 5102 w 10000"/>
                <a:gd name="connsiteY54" fmla="*/ 1923 h 10000"/>
                <a:gd name="connsiteX55" fmla="*/ 4231 w 10000"/>
                <a:gd name="connsiteY55" fmla="*/ 2499 h 10000"/>
                <a:gd name="connsiteX56" fmla="*/ 3489 w 10000"/>
                <a:gd name="connsiteY56" fmla="*/ 2307 h 10000"/>
                <a:gd name="connsiteX57" fmla="*/ 3445 w 10000"/>
                <a:gd name="connsiteY57" fmla="*/ 2384 h 10000"/>
                <a:gd name="connsiteX58" fmla="*/ 2921 w 10000"/>
                <a:gd name="connsiteY58" fmla="*/ 2576 h 10000"/>
                <a:gd name="connsiteX59" fmla="*/ 2660 w 10000"/>
                <a:gd name="connsiteY59" fmla="*/ 2845 h 10000"/>
                <a:gd name="connsiteX60" fmla="*/ 1876 w 10000"/>
                <a:gd name="connsiteY60" fmla="*/ 2807 h 10000"/>
                <a:gd name="connsiteX61" fmla="*/ 1221 w 10000"/>
                <a:gd name="connsiteY61" fmla="*/ 2999 h 10000"/>
                <a:gd name="connsiteX62" fmla="*/ 567 w 10000"/>
                <a:gd name="connsiteY62" fmla="*/ 3115 h 10000"/>
                <a:gd name="connsiteX63" fmla="*/ 131 w 10000"/>
                <a:gd name="connsiteY63" fmla="*/ 33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131" y="3345"/>
                  </a:moveTo>
                  <a:cubicBezTo>
                    <a:pt x="174" y="3384"/>
                    <a:pt x="-131" y="3819"/>
                    <a:pt x="88" y="3883"/>
                  </a:cubicBezTo>
                  <a:cubicBezTo>
                    <a:pt x="349" y="4152"/>
                    <a:pt x="1003" y="4115"/>
                    <a:pt x="1352" y="4152"/>
                  </a:cubicBezTo>
                  <a:cubicBezTo>
                    <a:pt x="1497" y="4537"/>
                    <a:pt x="1483" y="4871"/>
                    <a:pt x="1047" y="4999"/>
                  </a:cubicBezTo>
                  <a:cubicBezTo>
                    <a:pt x="567" y="5153"/>
                    <a:pt x="218" y="4537"/>
                    <a:pt x="0" y="5114"/>
                  </a:cubicBezTo>
                  <a:cubicBezTo>
                    <a:pt x="262" y="5422"/>
                    <a:pt x="437" y="5268"/>
                    <a:pt x="1047" y="5307"/>
                  </a:cubicBezTo>
                  <a:cubicBezTo>
                    <a:pt x="1207" y="5524"/>
                    <a:pt x="1047" y="5691"/>
                    <a:pt x="959" y="5960"/>
                  </a:cubicBezTo>
                  <a:cubicBezTo>
                    <a:pt x="858" y="6100"/>
                    <a:pt x="567" y="6190"/>
                    <a:pt x="698" y="6421"/>
                  </a:cubicBezTo>
                  <a:cubicBezTo>
                    <a:pt x="785" y="6921"/>
                    <a:pt x="1091" y="6677"/>
                    <a:pt x="1527" y="6575"/>
                  </a:cubicBezTo>
                  <a:cubicBezTo>
                    <a:pt x="1629" y="6844"/>
                    <a:pt x="1730" y="6973"/>
                    <a:pt x="1352" y="7037"/>
                  </a:cubicBezTo>
                  <a:cubicBezTo>
                    <a:pt x="1033" y="7228"/>
                    <a:pt x="1192" y="7203"/>
                    <a:pt x="872" y="7152"/>
                  </a:cubicBezTo>
                  <a:cubicBezTo>
                    <a:pt x="814" y="7127"/>
                    <a:pt x="756" y="7075"/>
                    <a:pt x="698" y="7075"/>
                  </a:cubicBezTo>
                  <a:cubicBezTo>
                    <a:pt x="610" y="7075"/>
                    <a:pt x="262" y="7497"/>
                    <a:pt x="349" y="7306"/>
                  </a:cubicBezTo>
                  <a:cubicBezTo>
                    <a:pt x="363" y="7370"/>
                    <a:pt x="437" y="7497"/>
                    <a:pt x="872" y="7651"/>
                  </a:cubicBezTo>
                  <a:cubicBezTo>
                    <a:pt x="1003" y="7818"/>
                    <a:pt x="1047" y="7690"/>
                    <a:pt x="1221" y="7883"/>
                  </a:cubicBezTo>
                  <a:cubicBezTo>
                    <a:pt x="1527" y="8228"/>
                    <a:pt x="1221" y="8165"/>
                    <a:pt x="1308" y="8382"/>
                  </a:cubicBezTo>
                  <a:cubicBezTo>
                    <a:pt x="698" y="8613"/>
                    <a:pt x="872" y="8574"/>
                    <a:pt x="1352" y="8921"/>
                  </a:cubicBezTo>
                  <a:cubicBezTo>
                    <a:pt x="1294" y="9126"/>
                    <a:pt x="1323" y="9266"/>
                    <a:pt x="1570" y="9344"/>
                  </a:cubicBezTo>
                  <a:cubicBezTo>
                    <a:pt x="1788" y="9535"/>
                    <a:pt x="1439" y="9652"/>
                    <a:pt x="1396" y="9805"/>
                  </a:cubicBezTo>
                  <a:cubicBezTo>
                    <a:pt x="1483" y="10190"/>
                    <a:pt x="1613" y="9883"/>
                    <a:pt x="1773" y="9909"/>
                  </a:cubicBezTo>
                  <a:cubicBezTo>
                    <a:pt x="1978" y="9974"/>
                    <a:pt x="2200" y="9829"/>
                    <a:pt x="2355" y="9767"/>
                  </a:cubicBezTo>
                  <a:cubicBezTo>
                    <a:pt x="2510" y="9705"/>
                    <a:pt x="2646" y="9613"/>
                    <a:pt x="2704" y="9537"/>
                  </a:cubicBezTo>
                  <a:cubicBezTo>
                    <a:pt x="2836" y="9358"/>
                    <a:pt x="3067" y="9383"/>
                    <a:pt x="3270" y="9344"/>
                  </a:cubicBezTo>
                  <a:cubicBezTo>
                    <a:pt x="3619" y="9369"/>
                    <a:pt x="3780" y="9331"/>
                    <a:pt x="4099" y="9420"/>
                  </a:cubicBezTo>
                  <a:cubicBezTo>
                    <a:pt x="4172" y="9408"/>
                    <a:pt x="4492" y="9408"/>
                    <a:pt x="4622" y="9344"/>
                  </a:cubicBezTo>
                  <a:lnTo>
                    <a:pt x="4885" y="9190"/>
                  </a:lnTo>
                  <a:cubicBezTo>
                    <a:pt x="5058" y="8959"/>
                    <a:pt x="5073" y="8703"/>
                    <a:pt x="5102" y="8421"/>
                  </a:cubicBezTo>
                  <a:cubicBezTo>
                    <a:pt x="4885" y="8075"/>
                    <a:pt x="4885" y="7767"/>
                    <a:pt x="5190" y="7536"/>
                  </a:cubicBezTo>
                  <a:cubicBezTo>
                    <a:pt x="5364" y="7191"/>
                    <a:pt x="5233" y="6985"/>
                    <a:pt x="5712" y="6883"/>
                  </a:cubicBezTo>
                  <a:cubicBezTo>
                    <a:pt x="5902" y="6806"/>
                    <a:pt x="6236" y="7127"/>
                    <a:pt x="6410" y="7191"/>
                  </a:cubicBezTo>
                  <a:cubicBezTo>
                    <a:pt x="6468" y="7345"/>
                    <a:pt x="6629" y="7254"/>
                    <a:pt x="6803" y="7306"/>
                  </a:cubicBezTo>
                  <a:cubicBezTo>
                    <a:pt x="6876" y="7485"/>
                    <a:pt x="6934" y="7485"/>
                    <a:pt x="7108" y="7382"/>
                  </a:cubicBezTo>
                  <a:cubicBezTo>
                    <a:pt x="7369" y="7113"/>
                    <a:pt x="7283" y="6883"/>
                    <a:pt x="7413" y="6575"/>
                  </a:cubicBezTo>
                  <a:cubicBezTo>
                    <a:pt x="7501" y="6075"/>
                    <a:pt x="7457" y="6024"/>
                    <a:pt x="7893" y="5960"/>
                  </a:cubicBezTo>
                  <a:cubicBezTo>
                    <a:pt x="8111" y="5999"/>
                    <a:pt x="8198" y="5947"/>
                    <a:pt x="8242" y="5845"/>
                  </a:cubicBezTo>
                  <a:cubicBezTo>
                    <a:pt x="8300" y="5730"/>
                    <a:pt x="8198" y="5512"/>
                    <a:pt x="8155" y="5383"/>
                  </a:cubicBezTo>
                  <a:cubicBezTo>
                    <a:pt x="8067" y="5037"/>
                    <a:pt x="8067" y="4883"/>
                    <a:pt x="8023" y="4614"/>
                  </a:cubicBezTo>
                  <a:cubicBezTo>
                    <a:pt x="8039" y="4512"/>
                    <a:pt x="8009" y="4396"/>
                    <a:pt x="8067" y="4306"/>
                  </a:cubicBezTo>
                  <a:cubicBezTo>
                    <a:pt x="8097" y="4255"/>
                    <a:pt x="8184" y="4140"/>
                    <a:pt x="8242" y="4115"/>
                  </a:cubicBezTo>
                  <a:cubicBezTo>
                    <a:pt x="8838" y="3846"/>
                    <a:pt x="8271" y="4179"/>
                    <a:pt x="8635" y="4076"/>
                  </a:cubicBezTo>
                  <a:cubicBezTo>
                    <a:pt x="9129" y="4115"/>
                    <a:pt x="9463" y="4179"/>
                    <a:pt x="9943" y="4076"/>
                  </a:cubicBezTo>
                  <a:cubicBezTo>
                    <a:pt x="10073" y="4037"/>
                    <a:pt x="9943" y="3704"/>
                    <a:pt x="9943" y="3653"/>
                  </a:cubicBezTo>
                  <a:cubicBezTo>
                    <a:pt x="9913" y="3396"/>
                    <a:pt x="9899" y="2743"/>
                    <a:pt x="9768" y="2538"/>
                  </a:cubicBezTo>
                  <a:cubicBezTo>
                    <a:pt x="9622" y="2435"/>
                    <a:pt x="9361" y="2550"/>
                    <a:pt x="9201" y="2461"/>
                  </a:cubicBezTo>
                  <a:cubicBezTo>
                    <a:pt x="9245" y="1999"/>
                    <a:pt x="9129" y="2230"/>
                    <a:pt x="9245" y="2077"/>
                  </a:cubicBezTo>
                  <a:cubicBezTo>
                    <a:pt x="9333" y="1769"/>
                    <a:pt x="9201" y="1615"/>
                    <a:pt x="9201" y="1384"/>
                  </a:cubicBezTo>
                  <a:cubicBezTo>
                    <a:pt x="9231" y="1025"/>
                    <a:pt x="9245" y="230"/>
                    <a:pt x="8852" y="0"/>
                  </a:cubicBezTo>
                  <a:cubicBezTo>
                    <a:pt x="8547" y="179"/>
                    <a:pt x="8474" y="167"/>
                    <a:pt x="8198" y="230"/>
                  </a:cubicBezTo>
                  <a:cubicBezTo>
                    <a:pt x="7879" y="423"/>
                    <a:pt x="8213" y="474"/>
                    <a:pt x="7893" y="423"/>
                  </a:cubicBezTo>
                  <a:cubicBezTo>
                    <a:pt x="7573" y="230"/>
                    <a:pt x="7734" y="282"/>
                    <a:pt x="7413" y="230"/>
                  </a:cubicBezTo>
                  <a:cubicBezTo>
                    <a:pt x="7224" y="64"/>
                    <a:pt x="7457" y="269"/>
                    <a:pt x="7195" y="384"/>
                  </a:cubicBezTo>
                  <a:cubicBezTo>
                    <a:pt x="7108" y="628"/>
                    <a:pt x="6978" y="563"/>
                    <a:pt x="7064" y="807"/>
                  </a:cubicBezTo>
                  <a:cubicBezTo>
                    <a:pt x="7036" y="949"/>
                    <a:pt x="7036" y="1089"/>
                    <a:pt x="6978" y="1231"/>
                  </a:cubicBezTo>
                  <a:cubicBezTo>
                    <a:pt x="6773" y="1756"/>
                    <a:pt x="6033" y="1781"/>
                    <a:pt x="5539" y="1808"/>
                  </a:cubicBezTo>
                  <a:lnTo>
                    <a:pt x="5102" y="1923"/>
                  </a:lnTo>
                  <a:cubicBezTo>
                    <a:pt x="4899" y="2192"/>
                    <a:pt x="4550" y="2358"/>
                    <a:pt x="4231" y="2499"/>
                  </a:cubicBezTo>
                  <a:cubicBezTo>
                    <a:pt x="4027" y="2486"/>
                    <a:pt x="3707" y="2499"/>
                    <a:pt x="3489" y="2307"/>
                  </a:cubicBezTo>
                  <a:cubicBezTo>
                    <a:pt x="3402" y="2295"/>
                    <a:pt x="3445" y="2384"/>
                    <a:pt x="3445" y="2384"/>
                  </a:cubicBezTo>
                  <a:cubicBezTo>
                    <a:pt x="3256" y="2435"/>
                    <a:pt x="3067" y="2449"/>
                    <a:pt x="2921" y="2576"/>
                  </a:cubicBezTo>
                  <a:cubicBezTo>
                    <a:pt x="2863" y="2730"/>
                    <a:pt x="2835" y="2794"/>
                    <a:pt x="2660" y="2845"/>
                  </a:cubicBezTo>
                  <a:cubicBezTo>
                    <a:pt x="2311" y="2576"/>
                    <a:pt x="2267" y="2743"/>
                    <a:pt x="1876" y="2807"/>
                  </a:cubicBezTo>
                  <a:cubicBezTo>
                    <a:pt x="1687" y="2922"/>
                    <a:pt x="1439" y="2948"/>
                    <a:pt x="1221" y="2999"/>
                  </a:cubicBezTo>
                  <a:cubicBezTo>
                    <a:pt x="1163" y="2999"/>
                    <a:pt x="698" y="3025"/>
                    <a:pt x="567" y="3115"/>
                  </a:cubicBezTo>
                  <a:cubicBezTo>
                    <a:pt x="480" y="3269"/>
                    <a:pt x="305" y="3307"/>
                    <a:pt x="131" y="3345"/>
                  </a:cubicBez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1074313" y="-272155"/>
              <a:ext cx="527265" cy="553211"/>
            </a:xfrm>
            <a:custGeom>
              <a:avLst/>
              <a:gdLst>
                <a:gd name="T0" fmla="*/ 33 w 852"/>
                <a:gd name="T1" fmla="*/ 789 h 861"/>
                <a:gd name="T2" fmla="*/ 120 w 852"/>
                <a:gd name="T3" fmla="*/ 813 h 861"/>
                <a:gd name="T4" fmla="*/ 198 w 852"/>
                <a:gd name="T5" fmla="*/ 861 h 861"/>
                <a:gd name="T6" fmla="*/ 243 w 852"/>
                <a:gd name="T7" fmla="*/ 813 h 861"/>
                <a:gd name="T8" fmla="*/ 291 w 852"/>
                <a:gd name="T9" fmla="*/ 795 h 861"/>
                <a:gd name="T10" fmla="*/ 348 w 852"/>
                <a:gd name="T11" fmla="*/ 777 h 861"/>
                <a:gd name="T12" fmla="*/ 435 w 852"/>
                <a:gd name="T13" fmla="*/ 753 h 861"/>
                <a:gd name="T14" fmla="*/ 522 w 852"/>
                <a:gd name="T15" fmla="*/ 726 h 861"/>
                <a:gd name="T16" fmla="*/ 600 w 852"/>
                <a:gd name="T17" fmla="*/ 708 h 861"/>
                <a:gd name="T18" fmla="*/ 627 w 852"/>
                <a:gd name="T19" fmla="*/ 693 h 861"/>
                <a:gd name="T20" fmla="*/ 741 w 852"/>
                <a:gd name="T21" fmla="*/ 654 h 861"/>
                <a:gd name="T22" fmla="*/ 771 w 852"/>
                <a:gd name="T23" fmla="*/ 552 h 861"/>
                <a:gd name="T24" fmla="*/ 792 w 852"/>
                <a:gd name="T25" fmla="*/ 468 h 861"/>
                <a:gd name="T26" fmla="*/ 852 w 852"/>
                <a:gd name="T27" fmla="*/ 420 h 861"/>
                <a:gd name="T28" fmla="*/ 738 w 852"/>
                <a:gd name="T29" fmla="*/ 399 h 861"/>
                <a:gd name="T30" fmla="*/ 732 w 852"/>
                <a:gd name="T31" fmla="*/ 339 h 861"/>
                <a:gd name="T32" fmla="*/ 657 w 852"/>
                <a:gd name="T33" fmla="*/ 246 h 861"/>
                <a:gd name="T34" fmla="*/ 555 w 852"/>
                <a:gd name="T35" fmla="*/ 156 h 861"/>
                <a:gd name="T36" fmla="*/ 402 w 852"/>
                <a:gd name="T37" fmla="*/ 84 h 861"/>
                <a:gd name="T38" fmla="*/ 342 w 852"/>
                <a:gd name="T39" fmla="*/ 81 h 861"/>
                <a:gd name="T40" fmla="*/ 285 w 852"/>
                <a:gd name="T41" fmla="*/ 93 h 861"/>
                <a:gd name="T42" fmla="*/ 243 w 852"/>
                <a:gd name="T43" fmla="*/ 45 h 861"/>
                <a:gd name="T44" fmla="*/ 222 w 852"/>
                <a:gd name="T45" fmla="*/ 18 h 861"/>
                <a:gd name="T46" fmla="*/ 186 w 852"/>
                <a:gd name="T47" fmla="*/ 18 h 861"/>
                <a:gd name="T48" fmla="*/ 177 w 852"/>
                <a:gd name="T49" fmla="*/ 63 h 861"/>
                <a:gd name="T50" fmla="*/ 138 w 852"/>
                <a:gd name="T51" fmla="*/ 156 h 861"/>
                <a:gd name="T52" fmla="*/ 132 w 852"/>
                <a:gd name="T53" fmla="*/ 312 h 861"/>
                <a:gd name="T54" fmla="*/ 207 w 852"/>
                <a:gd name="T55" fmla="*/ 351 h 861"/>
                <a:gd name="T56" fmla="*/ 210 w 852"/>
                <a:gd name="T57" fmla="*/ 402 h 861"/>
                <a:gd name="T58" fmla="*/ 120 w 852"/>
                <a:gd name="T59" fmla="*/ 429 h 861"/>
                <a:gd name="T60" fmla="*/ 6 w 852"/>
                <a:gd name="T61" fmla="*/ 459 h 861"/>
                <a:gd name="T62" fmla="*/ 60 w 852"/>
                <a:gd name="T63" fmla="*/ 498 h 861"/>
                <a:gd name="T64" fmla="*/ 21 w 852"/>
                <a:gd name="T65" fmla="*/ 525 h 861"/>
                <a:gd name="T66" fmla="*/ 42 w 852"/>
                <a:gd name="T67" fmla="*/ 582 h 861"/>
                <a:gd name="T68" fmla="*/ 57 w 852"/>
                <a:gd name="T69" fmla="*/ 636 h 861"/>
                <a:gd name="T70" fmla="*/ 33 w 852"/>
                <a:gd name="T71" fmla="*/ 663 h 861"/>
                <a:gd name="T72" fmla="*/ 24 w 852"/>
                <a:gd name="T73" fmla="*/ 699 h 861"/>
                <a:gd name="T74" fmla="*/ 0 w 852"/>
                <a:gd name="T75" fmla="*/ 720 h 861"/>
                <a:gd name="T76" fmla="*/ 24 w 852"/>
                <a:gd name="T77" fmla="*/ 753 h 861"/>
                <a:gd name="connsiteX0" fmla="*/ 282 w 10000"/>
                <a:gd name="connsiteY0" fmla="*/ 8676 h 9930"/>
                <a:gd name="connsiteX1" fmla="*/ 387 w 10000"/>
                <a:gd name="connsiteY1" fmla="*/ 9094 h 9930"/>
                <a:gd name="connsiteX2" fmla="*/ 1127 w 10000"/>
                <a:gd name="connsiteY2" fmla="*/ 9059 h 9930"/>
                <a:gd name="connsiteX3" fmla="*/ 1408 w 10000"/>
                <a:gd name="connsiteY3" fmla="*/ 9373 h 9930"/>
                <a:gd name="connsiteX4" fmla="*/ 2148 w 10000"/>
                <a:gd name="connsiteY4" fmla="*/ 9547 h 9930"/>
                <a:gd name="connsiteX5" fmla="*/ 2324 w 10000"/>
                <a:gd name="connsiteY5" fmla="*/ 9930 h 9930"/>
                <a:gd name="connsiteX6" fmla="*/ 2676 w 10000"/>
                <a:gd name="connsiteY6" fmla="*/ 9651 h 9930"/>
                <a:gd name="connsiteX7" fmla="*/ 2852 w 10000"/>
                <a:gd name="connsiteY7" fmla="*/ 9373 h 9930"/>
                <a:gd name="connsiteX8" fmla="*/ 3134 w 10000"/>
                <a:gd name="connsiteY8" fmla="*/ 9129 h 9930"/>
                <a:gd name="connsiteX9" fmla="*/ 3415 w 10000"/>
                <a:gd name="connsiteY9" fmla="*/ 9163 h 9930"/>
                <a:gd name="connsiteX10" fmla="*/ 3627 w 10000"/>
                <a:gd name="connsiteY10" fmla="*/ 9024 h 9930"/>
                <a:gd name="connsiteX11" fmla="*/ 4085 w 10000"/>
                <a:gd name="connsiteY11" fmla="*/ 8954 h 9930"/>
                <a:gd name="connsiteX12" fmla="*/ 4718 w 10000"/>
                <a:gd name="connsiteY12" fmla="*/ 8815 h 9930"/>
                <a:gd name="connsiteX13" fmla="*/ 5106 w 10000"/>
                <a:gd name="connsiteY13" fmla="*/ 8676 h 9930"/>
                <a:gd name="connsiteX14" fmla="*/ 5669 w 10000"/>
                <a:gd name="connsiteY14" fmla="*/ 8467 h 9930"/>
                <a:gd name="connsiteX15" fmla="*/ 6127 w 10000"/>
                <a:gd name="connsiteY15" fmla="*/ 8362 h 9930"/>
                <a:gd name="connsiteX16" fmla="*/ 6620 w 10000"/>
                <a:gd name="connsiteY16" fmla="*/ 8501 h 9930"/>
                <a:gd name="connsiteX17" fmla="*/ 7042 w 10000"/>
                <a:gd name="connsiteY17" fmla="*/ 8153 h 9930"/>
                <a:gd name="connsiteX18" fmla="*/ 7148 w 10000"/>
                <a:gd name="connsiteY18" fmla="*/ 8118 h 9930"/>
                <a:gd name="connsiteX19" fmla="*/ 7359 w 10000"/>
                <a:gd name="connsiteY19" fmla="*/ 7979 h 9930"/>
                <a:gd name="connsiteX20" fmla="*/ 8345 w 10000"/>
                <a:gd name="connsiteY20" fmla="*/ 7839 h 9930"/>
                <a:gd name="connsiteX21" fmla="*/ 8697 w 10000"/>
                <a:gd name="connsiteY21" fmla="*/ 7526 h 9930"/>
                <a:gd name="connsiteX22" fmla="*/ 8838 w 10000"/>
                <a:gd name="connsiteY22" fmla="*/ 6968 h 9930"/>
                <a:gd name="connsiteX23" fmla="*/ 9049 w 10000"/>
                <a:gd name="connsiteY23" fmla="*/ 6341 h 9930"/>
                <a:gd name="connsiteX24" fmla="*/ 8803 w 10000"/>
                <a:gd name="connsiteY24" fmla="*/ 5575 h 9930"/>
                <a:gd name="connsiteX25" fmla="*/ 9296 w 10000"/>
                <a:gd name="connsiteY25" fmla="*/ 5366 h 9930"/>
                <a:gd name="connsiteX26" fmla="*/ 9718 w 10000"/>
                <a:gd name="connsiteY26" fmla="*/ 5156 h 9930"/>
                <a:gd name="connsiteX27" fmla="*/ 10000 w 10000"/>
                <a:gd name="connsiteY27" fmla="*/ 4808 h 9930"/>
                <a:gd name="connsiteX28" fmla="*/ 9225 w 10000"/>
                <a:gd name="connsiteY28" fmla="*/ 4738 h 9930"/>
                <a:gd name="connsiteX29" fmla="*/ 8662 w 10000"/>
                <a:gd name="connsiteY29" fmla="*/ 4564 h 9930"/>
                <a:gd name="connsiteX30" fmla="*/ 8380 w 10000"/>
                <a:gd name="connsiteY30" fmla="*/ 4181 h 9930"/>
                <a:gd name="connsiteX31" fmla="*/ 8592 w 10000"/>
                <a:gd name="connsiteY31" fmla="*/ 3867 h 9930"/>
                <a:gd name="connsiteX32" fmla="*/ 8415 w 10000"/>
                <a:gd name="connsiteY32" fmla="*/ 3275 h 9930"/>
                <a:gd name="connsiteX33" fmla="*/ 7711 w 10000"/>
                <a:gd name="connsiteY33" fmla="*/ 2787 h 9930"/>
                <a:gd name="connsiteX34" fmla="*/ 7042 w 10000"/>
                <a:gd name="connsiteY34" fmla="*/ 2195 h 9930"/>
                <a:gd name="connsiteX35" fmla="*/ 6514 w 10000"/>
                <a:gd name="connsiteY35" fmla="*/ 1742 h 9930"/>
                <a:gd name="connsiteX36" fmla="*/ 5704 w 10000"/>
                <a:gd name="connsiteY36" fmla="*/ 1184 h 9930"/>
                <a:gd name="connsiteX37" fmla="*/ 4718 w 10000"/>
                <a:gd name="connsiteY37" fmla="*/ 906 h 9930"/>
                <a:gd name="connsiteX38" fmla="*/ 4366 w 10000"/>
                <a:gd name="connsiteY38" fmla="*/ 766 h 9930"/>
                <a:gd name="connsiteX39" fmla="*/ 4014 w 10000"/>
                <a:gd name="connsiteY39" fmla="*/ 871 h 9930"/>
                <a:gd name="connsiteX40" fmla="*/ 3592 w 10000"/>
                <a:gd name="connsiteY40" fmla="*/ 871 h 9930"/>
                <a:gd name="connsiteX41" fmla="*/ 3345 w 10000"/>
                <a:gd name="connsiteY41" fmla="*/ 1010 h 9930"/>
                <a:gd name="connsiteX42" fmla="*/ 3169 w 10000"/>
                <a:gd name="connsiteY42" fmla="*/ 906 h 9930"/>
                <a:gd name="connsiteX43" fmla="*/ 2852 w 10000"/>
                <a:gd name="connsiteY43" fmla="*/ 453 h 9930"/>
                <a:gd name="connsiteX44" fmla="*/ 2736 w 10000"/>
                <a:gd name="connsiteY44" fmla="*/ 221 h 9930"/>
                <a:gd name="connsiteX45" fmla="*/ 2606 w 10000"/>
                <a:gd name="connsiteY45" fmla="*/ 139 h 9930"/>
                <a:gd name="connsiteX46" fmla="*/ 2394 w 10000"/>
                <a:gd name="connsiteY46" fmla="*/ 0 h 9930"/>
                <a:gd name="connsiteX47" fmla="*/ 2183 w 10000"/>
                <a:gd name="connsiteY47" fmla="*/ 139 h 9930"/>
                <a:gd name="connsiteX48" fmla="*/ 1937 w 10000"/>
                <a:gd name="connsiteY48" fmla="*/ 209 h 9930"/>
                <a:gd name="connsiteX49" fmla="*/ 2077 w 10000"/>
                <a:gd name="connsiteY49" fmla="*/ 662 h 9930"/>
                <a:gd name="connsiteX50" fmla="*/ 1901 w 10000"/>
                <a:gd name="connsiteY50" fmla="*/ 1359 h 9930"/>
                <a:gd name="connsiteX51" fmla="*/ 1620 w 10000"/>
                <a:gd name="connsiteY51" fmla="*/ 1742 h 9930"/>
                <a:gd name="connsiteX52" fmla="*/ 1338 w 10000"/>
                <a:gd name="connsiteY52" fmla="*/ 1951 h 9930"/>
                <a:gd name="connsiteX53" fmla="*/ 1549 w 10000"/>
                <a:gd name="connsiteY53" fmla="*/ 3554 h 9930"/>
                <a:gd name="connsiteX54" fmla="*/ 1690 w 10000"/>
                <a:gd name="connsiteY54" fmla="*/ 4041 h 9930"/>
                <a:gd name="connsiteX55" fmla="*/ 2430 w 10000"/>
                <a:gd name="connsiteY55" fmla="*/ 4007 h 9930"/>
                <a:gd name="connsiteX56" fmla="*/ 2500 w 10000"/>
                <a:gd name="connsiteY56" fmla="*/ 4355 h 9930"/>
                <a:gd name="connsiteX57" fmla="*/ 2465 w 10000"/>
                <a:gd name="connsiteY57" fmla="*/ 4599 h 9930"/>
                <a:gd name="connsiteX58" fmla="*/ 2218 w 10000"/>
                <a:gd name="connsiteY58" fmla="*/ 4704 h 9930"/>
                <a:gd name="connsiteX59" fmla="*/ 1408 w 10000"/>
                <a:gd name="connsiteY59" fmla="*/ 4913 h 9930"/>
                <a:gd name="connsiteX60" fmla="*/ 528 w 10000"/>
                <a:gd name="connsiteY60" fmla="*/ 5087 h 9930"/>
                <a:gd name="connsiteX61" fmla="*/ 70 w 10000"/>
                <a:gd name="connsiteY61" fmla="*/ 5261 h 9930"/>
                <a:gd name="connsiteX62" fmla="*/ 282 w 10000"/>
                <a:gd name="connsiteY62" fmla="*/ 5575 h 9930"/>
                <a:gd name="connsiteX63" fmla="*/ 704 w 10000"/>
                <a:gd name="connsiteY63" fmla="*/ 5714 h 9930"/>
                <a:gd name="connsiteX64" fmla="*/ 352 w 10000"/>
                <a:gd name="connsiteY64" fmla="*/ 5993 h 9930"/>
                <a:gd name="connsiteX65" fmla="*/ 246 w 10000"/>
                <a:gd name="connsiteY65" fmla="*/ 6028 h 9930"/>
                <a:gd name="connsiteX66" fmla="*/ 423 w 10000"/>
                <a:gd name="connsiteY66" fmla="*/ 6481 h 9930"/>
                <a:gd name="connsiteX67" fmla="*/ 493 w 10000"/>
                <a:gd name="connsiteY67" fmla="*/ 6690 h 9930"/>
                <a:gd name="connsiteX68" fmla="*/ 282 w 10000"/>
                <a:gd name="connsiteY68" fmla="*/ 7282 h 9930"/>
                <a:gd name="connsiteX69" fmla="*/ 669 w 10000"/>
                <a:gd name="connsiteY69" fmla="*/ 7317 h 9930"/>
                <a:gd name="connsiteX70" fmla="*/ 599 w 10000"/>
                <a:gd name="connsiteY70" fmla="*/ 7421 h 9930"/>
                <a:gd name="connsiteX71" fmla="*/ 387 w 10000"/>
                <a:gd name="connsiteY71" fmla="*/ 7630 h 9930"/>
                <a:gd name="connsiteX72" fmla="*/ 246 w 10000"/>
                <a:gd name="connsiteY72" fmla="*/ 7944 h 9930"/>
                <a:gd name="connsiteX73" fmla="*/ 282 w 10000"/>
                <a:gd name="connsiteY73" fmla="*/ 8048 h 9930"/>
                <a:gd name="connsiteX74" fmla="*/ 176 w 10000"/>
                <a:gd name="connsiteY74" fmla="*/ 8083 h 9930"/>
                <a:gd name="connsiteX75" fmla="*/ 0 w 10000"/>
                <a:gd name="connsiteY75" fmla="*/ 8292 h 9930"/>
                <a:gd name="connsiteX76" fmla="*/ 176 w 10000"/>
                <a:gd name="connsiteY76" fmla="*/ 8501 h 9930"/>
                <a:gd name="connsiteX77" fmla="*/ 282 w 10000"/>
                <a:gd name="connsiteY77" fmla="*/ 8676 h 993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00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00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465 w 10000"/>
                <a:gd name="connsiteY56" fmla="*/ 4631 h 10000"/>
                <a:gd name="connsiteX57" fmla="*/ 2218 w 10000"/>
                <a:gd name="connsiteY57" fmla="*/ 4737 h 10000"/>
                <a:gd name="connsiteX58" fmla="*/ 1408 w 10000"/>
                <a:gd name="connsiteY58" fmla="*/ 4901 h 10000"/>
                <a:gd name="connsiteX59" fmla="*/ 528 w 10000"/>
                <a:gd name="connsiteY59" fmla="*/ 5123 h 10000"/>
                <a:gd name="connsiteX60" fmla="*/ 70 w 10000"/>
                <a:gd name="connsiteY60" fmla="*/ 5298 h 10000"/>
                <a:gd name="connsiteX61" fmla="*/ 282 w 10000"/>
                <a:gd name="connsiteY61" fmla="*/ 5614 h 10000"/>
                <a:gd name="connsiteX62" fmla="*/ 704 w 10000"/>
                <a:gd name="connsiteY62" fmla="*/ 5754 h 10000"/>
                <a:gd name="connsiteX63" fmla="*/ 352 w 10000"/>
                <a:gd name="connsiteY63" fmla="*/ 6035 h 10000"/>
                <a:gd name="connsiteX64" fmla="*/ 246 w 10000"/>
                <a:gd name="connsiteY64" fmla="*/ 6070 h 10000"/>
                <a:gd name="connsiteX65" fmla="*/ 423 w 10000"/>
                <a:gd name="connsiteY65" fmla="*/ 6527 h 10000"/>
                <a:gd name="connsiteX66" fmla="*/ 493 w 10000"/>
                <a:gd name="connsiteY66" fmla="*/ 6737 h 10000"/>
                <a:gd name="connsiteX67" fmla="*/ 282 w 10000"/>
                <a:gd name="connsiteY67" fmla="*/ 7333 h 10000"/>
                <a:gd name="connsiteX68" fmla="*/ 669 w 10000"/>
                <a:gd name="connsiteY68" fmla="*/ 7369 h 10000"/>
                <a:gd name="connsiteX69" fmla="*/ 599 w 10000"/>
                <a:gd name="connsiteY69" fmla="*/ 7473 h 10000"/>
                <a:gd name="connsiteX70" fmla="*/ 387 w 10000"/>
                <a:gd name="connsiteY70" fmla="*/ 7684 h 10000"/>
                <a:gd name="connsiteX71" fmla="*/ 246 w 10000"/>
                <a:gd name="connsiteY71" fmla="*/ 8000 h 10000"/>
                <a:gd name="connsiteX72" fmla="*/ 282 w 10000"/>
                <a:gd name="connsiteY72" fmla="*/ 8105 h 10000"/>
                <a:gd name="connsiteX73" fmla="*/ 176 w 10000"/>
                <a:gd name="connsiteY73" fmla="*/ 8140 h 10000"/>
                <a:gd name="connsiteX74" fmla="*/ 0 w 10000"/>
                <a:gd name="connsiteY74" fmla="*/ 8350 h 10000"/>
                <a:gd name="connsiteX75" fmla="*/ 176 w 10000"/>
                <a:gd name="connsiteY75" fmla="*/ 8561 h 10000"/>
                <a:gd name="connsiteX76" fmla="*/ 282 w 10000"/>
                <a:gd name="connsiteY76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465 w 10000"/>
                <a:gd name="connsiteY56" fmla="*/ 4631 h 10000"/>
                <a:gd name="connsiteX57" fmla="*/ 2218 w 10000"/>
                <a:gd name="connsiteY57" fmla="*/ 4737 h 10000"/>
                <a:gd name="connsiteX58" fmla="*/ 1408 w 10000"/>
                <a:gd name="connsiteY58" fmla="*/ 4901 h 10000"/>
                <a:gd name="connsiteX59" fmla="*/ 528 w 10000"/>
                <a:gd name="connsiteY59" fmla="*/ 5123 h 10000"/>
                <a:gd name="connsiteX60" fmla="*/ 70 w 10000"/>
                <a:gd name="connsiteY60" fmla="*/ 5298 h 10000"/>
                <a:gd name="connsiteX61" fmla="*/ 282 w 10000"/>
                <a:gd name="connsiteY61" fmla="*/ 5614 h 10000"/>
                <a:gd name="connsiteX62" fmla="*/ 704 w 10000"/>
                <a:gd name="connsiteY62" fmla="*/ 5754 h 10000"/>
                <a:gd name="connsiteX63" fmla="*/ 352 w 10000"/>
                <a:gd name="connsiteY63" fmla="*/ 6035 h 10000"/>
                <a:gd name="connsiteX64" fmla="*/ 246 w 10000"/>
                <a:gd name="connsiteY64" fmla="*/ 6070 h 10000"/>
                <a:gd name="connsiteX65" fmla="*/ 423 w 10000"/>
                <a:gd name="connsiteY65" fmla="*/ 6527 h 10000"/>
                <a:gd name="connsiteX66" fmla="*/ 493 w 10000"/>
                <a:gd name="connsiteY66" fmla="*/ 6737 h 10000"/>
                <a:gd name="connsiteX67" fmla="*/ 282 w 10000"/>
                <a:gd name="connsiteY67" fmla="*/ 7333 h 10000"/>
                <a:gd name="connsiteX68" fmla="*/ 669 w 10000"/>
                <a:gd name="connsiteY68" fmla="*/ 7369 h 10000"/>
                <a:gd name="connsiteX69" fmla="*/ 599 w 10000"/>
                <a:gd name="connsiteY69" fmla="*/ 7473 h 10000"/>
                <a:gd name="connsiteX70" fmla="*/ 387 w 10000"/>
                <a:gd name="connsiteY70" fmla="*/ 7684 h 10000"/>
                <a:gd name="connsiteX71" fmla="*/ 246 w 10000"/>
                <a:gd name="connsiteY71" fmla="*/ 8000 h 10000"/>
                <a:gd name="connsiteX72" fmla="*/ 282 w 10000"/>
                <a:gd name="connsiteY72" fmla="*/ 8105 h 10000"/>
                <a:gd name="connsiteX73" fmla="*/ 176 w 10000"/>
                <a:gd name="connsiteY73" fmla="*/ 8140 h 10000"/>
                <a:gd name="connsiteX74" fmla="*/ 0 w 10000"/>
                <a:gd name="connsiteY74" fmla="*/ 8350 h 10000"/>
                <a:gd name="connsiteX75" fmla="*/ 176 w 10000"/>
                <a:gd name="connsiteY75" fmla="*/ 8561 h 10000"/>
                <a:gd name="connsiteX76" fmla="*/ 282 w 10000"/>
                <a:gd name="connsiteY76" fmla="*/ 8737 h 1000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415 w 10000"/>
                <a:gd name="connsiteY9" fmla="*/ 9278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415 w 10000"/>
                <a:gd name="connsiteY9" fmla="*/ 9278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90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000" h="10050">
                  <a:moveTo>
                    <a:pt x="282" y="8787"/>
                  </a:moveTo>
                  <a:cubicBezTo>
                    <a:pt x="211" y="8998"/>
                    <a:pt x="70" y="9173"/>
                    <a:pt x="387" y="9208"/>
                  </a:cubicBezTo>
                  <a:cubicBezTo>
                    <a:pt x="739" y="9313"/>
                    <a:pt x="951" y="8998"/>
                    <a:pt x="1127" y="9173"/>
                  </a:cubicBezTo>
                  <a:cubicBezTo>
                    <a:pt x="1221" y="9371"/>
                    <a:pt x="1197" y="9419"/>
                    <a:pt x="1408" y="9489"/>
                  </a:cubicBezTo>
                  <a:cubicBezTo>
                    <a:pt x="1491" y="9746"/>
                    <a:pt x="1655" y="9769"/>
                    <a:pt x="2148" y="9664"/>
                  </a:cubicBezTo>
                  <a:cubicBezTo>
                    <a:pt x="2183" y="9781"/>
                    <a:pt x="2289" y="9933"/>
                    <a:pt x="2324" y="10050"/>
                  </a:cubicBezTo>
                  <a:cubicBezTo>
                    <a:pt x="2758" y="9968"/>
                    <a:pt x="2500" y="9992"/>
                    <a:pt x="2676" y="9769"/>
                  </a:cubicBezTo>
                  <a:cubicBezTo>
                    <a:pt x="2723" y="9700"/>
                    <a:pt x="2852" y="9489"/>
                    <a:pt x="2852" y="9489"/>
                  </a:cubicBezTo>
                  <a:cubicBezTo>
                    <a:pt x="2782" y="9243"/>
                    <a:pt x="2958" y="9360"/>
                    <a:pt x="3134" y="9243"/>
                  </a:cubicBezTo>
                  <a:cubicBezTo>
                    <a:pt x="3146" y="9254"/>
                    <a:pt x="3214" y="9431"/>
                    <a:pt x="3249" y="9419"/>
                  </a:cubicBezTo>
                  <a:cubicBezTo>
                    <a:pt x="3332" y="9395"/>
                    <a:pt x="3556" y="9185"/>
                    <a:pt x="3627" y="9138"/>
                  </a:cubicBezTo>
                  <a:cubicBezTo>
                    <a:pt x="3721" y="9079"/>
                    <a:pt x="3991" y="9079"/>
                    <a:pt x="4085" y="9067"/>
                  </a:cubicBezTo>
                  <a:cubicBezTo>
                    <a:pt x="4331" y="8962"/>
                    <a:pt x="4038" y="9044"/>
                    <a:pt x="4718" y="8927"/>
                  </a:cubicBezTo>
                  <a:cubicBezTo>
                    <a:pt x="4859" y="8904"/>
                    <a:pt x="5106" y="8787"/>
                    <a:pt x="5106" y="8787"/>
                  </a:cubicBezTo>
                  <a:cubicBezTo>
                    <a:pt x="5458" y="9067"/>
                    <a:pt x="5411" y="8774"/>
                    <a:pt x="5669" y="8577"/>
                  </a:cubicBezTo>
                  <a:cubicBezTo>
                    <a:pt x="5810" y="8577"/>
                    <a:pt x="5951" y="8529"/>
                    <a:pt x="6127" y="8471"/>
                  </a:cubicBezTo>
                  <a:cubicBezTo>
                    <a:pt x="6303" y="8611"/>
                    <a:pt x="6420" y="8588"/>
                    <a:pt x="6620" y="8611"/>
                  </a:cubicBezTo>
                  <a:cubicBezTo>
                    <a:pt x="6795" y="8459"/>
                    <a:pt x="6925" y="8483"/>
                    <a:pt x="7042" y="8260"/>
                  </a:cubicBezTo>
                  <a:cubicBezTo>
                    <a:pt x="7054" y="8225"/>
                    <a:pt x="7113" y="8248"/>
                    <a:pt x="7148" y="8225"/>
                  </a:cubicBezTo>
                  <a:cubicBezTo>
                    <a:pt x="7218" y="8179"/>
                    <a:pt x="7277" y="8108"/>
                    <a:pt x="7359" y="8085"/>
                  </a:cubicBezTo>
                  <a:cubicBezTo>
                    <a:pt x="7782" y="7944"/>
                    <a:pt x="7324" y="7980"/>
                    <a:pt x="8345" y="7944"/>
                  </a:cubicBezTo>
                  <a:cubicBezTo>
                    <a:pt x="8357" y="7781"/>
                    <a:pt x="8650" y="7792"/>
                    <a:pt x="8697" y="7629"/>
                  </a:cubicBezTo>
                  <a:cubicBezTo>
                    <a:pt x="8744" y="7488"/>
                    <a:pt x="8838" y="7383"/>
                    <a:pt x="8838" y="7067"/>
                  </a:cubicBezTo>
                  <a:cubicBezTo>
                    <a:pt x="8838" y="6856"/>
                    <a:pt x="9049" y="6611"/>
                    <a:pt x="9049" y="6436"/>
                  </a:cubicBezTo>
                  <a:cubicBezTo>
                    <a:pt x="8932" y="6260"/>
                    <a:pt x="9085" y="5980"/>
                    <a:pt x="8803" y="5664"/>
                  </a:cubicBezTo>
                  <a:cubicBezTo>
                    <a:pt x="8873" y="5523"/>
                    <a:pt x="9143" y="5594"/>
                    <a:pt x="9296" y="5454"/>
                  </a:cubicBezTo>
                  <a:cubicBezTo>
                    <a:pt x="9378" y="5336"/>
                    <a:pt x="9636" y="5360"/>
                    <a:pt x="9718" y="5242"/>
                  </a:cubicBezTo>
                  <a:cubicBezTo>
                    <a:pt x="9765" y="5173"/>
                    <a:pt x="10000" y="4892"/>
                    <a:pt x="10000" y="4892"/>
                  </a:cubicBezTo>
                  <a:cubicBezTo>
                    <a:pt x="9894" y="4541"/>
                    <a:pt x="9671" y="4669"/>
                    <a:pt x="9225" y="4821"/>
                  </a:cubicBezTo>
                  <a:cubicBezTo>
                    <a:pt x="9108" y="4810"/>
                    <a:pt x="8815" y="4740"/>
                    <a:pt x="8662" y="4646"/>
                  </a:cubicBezTo>
                  <a:cubicBezTo>
                    <a:pt x="8521" y="4436"/>
                    <a:pt x="8404" y="4354"/>
                    <a:pt x="8380" y="4260"/>
                  </a:cubicBezTo>
                  <a:cubicBezTo>
                    <a:pt x="8369" y="4144"/>
                    <a:pt x="8580" y="4096"/>
                    <a:pt x="8592" y="3944"/>
                  </a:cubicBezTo>
                  <a:cubicBezTo>
                    <a:pt x="8662" y="3488"/>
                    <a:pt x="8662" y="3184"/>
                    <a:pt x="8415" y="3348"/>
                  </a:cubicBezTo>
                  <a:cubicBezTo>
                    <a:pt x="8275" y="3150"/>
                    <a:pt x="7946" y="2880"/>
                    <a:pt x="7711" y="2857"/>
                  </a:cubicBezTo>
                  <a:cubicBezTo>
                    <a:pt x="7488" y="2681"/>
                    <a:pt x="7265" y="2471"/>
                    <a:pt x="7042" y="2260"/>
                  </a:cubicBezTo>
                  <a:cubicBezTo>
                    <a:pt x="6890" y="2027"/>
                    <a:pt x="6808" y="1863"/>
                    <a:pt x="6514" y="1804"/>
                  </a:cubicBezTo>
                  <a:cubicBezTo>
                    <a:pt x="6338" y="1629"/>
                    <a:pt x="5962" y="1301"/>
                    <a:pt x="5704" y="1242"/>
                  </a:cubicBezTo>
                  <a:cubicBezTo>
                    <a:pt x="5469" y="1009"/>
                    <a:pt x="5047" y="1032"/>
                    <a:pt x="4718" y="962"/>
                  </a:cubicBezTo>
                  <a:cubicBezTo>
                    <a:pt x="4613" y="892"/>
                    <a:pt x="4472" y="880"/>
                    <a:pt x="4366" y="821"/>
                  </a:cubicBezTo>
                  <a:cubicBezTo>
                    <a:pt x="4296" y="786"/>
                    <a:pt x="4014" y="927"/>
                    <a:pt x="4014" y="927"/>
                  </a:cubicBezTo>
                  <a:cubicBezTo>
                    <a:pt x="3803" y="962"/>
                    <a:pt x="3768" y="810"/>
                    <a:pt x="3592" y="927"/>
                  </a:cubicBezTo>
                  <a:cubicBezTo>
                    <a:pt x="3486" y="927"/>
                    <a:pt x="3415" y="1056"/>
                    <a:pt x="3345" y="1067"/>
                  </a:cubicBezTo>
                  <a:cubicBezTo>
                    <a:pt x="3286" y="1114"/>
                    <a:pt x="3169" y="962"/>
                    <a:pt x="3169" y="962"/>
                  </a:cubicBezTo>
                  <a:cubicBezTo>
                    <a:pt x="2993" y="786"/>
                    <a:pt x="2921" y="635"/>
                    <a:pt x="2852" y="506"/>
                  </a:cubicBezTo>
                  <a:cubicBezTo>
                    <a:pt x="2782" y="436"/>
                    <a:pt x="2771" y="366"/>
                    <a:pt x="2736" y="273"/>
                  </a:cubicBezTo>
                  <a:cubicBezTo>
                    <a:pt x="2724" y="237"/>
                    <a:pt x="2663" y="227"/>
                    <a:pt x="2606" y="190"/>
                  </a:cubicBezTo>
                  <a:cubicBezTo>
                    <a:pt x="2535" y="143"/>
                    <a:pt x="2468" y="62"/>
                    <a:pt x="2394" y="50"/>
                  </a:cubicBezTo>
                  <a:cubicBezTo>
                    <a:pt x="2320" y="38"/>
                    <a:pt x="2523" y="-91"/>
                    <a:pt x="2159" y="119"/>
                  </a:cubicBezTo>
                  <a:cubicBezTo>
                    <a:pt x="2089" y="166"/>
                    <a:pt x="2019" y="237"/>
                    <a:pt x="1937" y="260"/>
                  </a:cubicBezTo>
                  <a:cubicBezTo>
                    <a:pt x="1878" y="448"/>
                    <a:pt x="1948" y="588"/>
                    <a:pt x="2077" y="717"/>
                  </a:cubicBezTo>
                  <a:cubicBezTo>
                    <a:pt x="2148" y="997"/>
                    <a:pt x="2065" y="1184"/>
                    <a:pt x="1901" y="1419"/>
                  </a:cubicBezTo>
                  <a:cubicBezTo>
                    <a:pt x="1796" y="1571"/>
                    <a:pt x="1784" y="1699"/>
                    <a:pt x="1620" y="1804"/>
                  </a:cubicBezTo>
                  <a:cubicBezTo>
                    <a:pt x="1526" y="1944"/>
                    <a:pt x="1455" y="1898"/>
                    <a:pt x="1338" y="2015"/>
                  </a:cubicBezTo>
                  <a:cubicBezTo>
                    <a:pt x="1385" y="2565"/>
                    <a:pt x="1385" y="3126"/>
                    <a:pt x="1549" y="3629"/>
                  </a:cubicBezTo>
                  <a:cubicBezTo>
                    <a:pt x="1585" y="3875"/>
                    <a:pt x="1620" y="3921"/>
                    <a:pt x="1690" y="4119"/>
                  </a:cubicBezTo>
                  <a:cubicBezTo>
                    <a:pt x="1937" y="4096"/>
                    <a:pt x="2207" y="4155"/>
                    <a:pt x="2430" y="4085"/>
                  </a:cubicBezTo>
                  <a:cubicBezTo>
                    <a:pt x="2417" y="4486"/>
                    <a:pt x="2500" y="4564"/>
                    <a:pt x="2465" y="4681"/>
                  </a:cubicBezTo>
                  <a:cubicBezTo>
                    <a:pt x="2430" y="4798"/>
                    <a:pt x="2394" y="4742"/>
                    <a:pt x="2218" y="4787"/>
                  </a:cubicBezTo>
                  <a:cubicBezTo>
                    <a:pt x="2042" y="4832"/>
                    <a:pt x="1855" y="4880"/>
                    <a:pt x="1408" y="4951"/>
                  </a:cubicBezTo>
                  <a:cubicBezTo>
                    <a:pt x="1080" y="5055"/>
                    <a:pt x="869" y="5102"/>
                    <a:pt x="528" y="5173"/>
                  </a:cubicBezTo>
                  <a:cubicBezTo>
                    <a:pt x="305" y="5231"/>
                    <a:pt x="70" y="5173"/>
                    <a:pt x="70" y="5348"/>
                  </a:cubicBezTo>
                  <a:cubicBezTo>
                    <a:pt x="106" y="5512"/>
                    <a:pt x="141" y="5571"/>
                    <a:pt x="282" y="5664"/>
                  </a:cubicBezTo>
                  <a:cubicBezTo>
                    <a:pt x="552" y="5571"/>
                    <a:pt x="599" y="5606"/>
                    <a:pt x="704" y="5804"/>
                  </a:cubicBezTo>
                  <a:cubicBezTo>
                    <a:pt x="552" y="5956"/>
                    <a:pt x="610" y="6003"/>
                    <a:pt x="352" y="6085"/>
                  </a:cubicBezTo>
                  <a:cubicBezTo>
                    <a:pt x="317" y="6096"/>
                    <a:pt x="246" y="6120"/>
                    <a:pt x="246" y="6120"/>
                  </a:cubicBezTo>
                  <a:cubicBezTo>
                    <a:pt x="293" y="6273"/>
                    <a:pt x="376" y="6425"/>
                    <a:pt x="423" y="6577"/>
                  </a:cubicBezTo>
                  <a:cubicBezTo>
                    <a:pt x="446" y="6647"/>
                    <a:pt x="470" y="6717"/>
                    <a:pt x="493" y="6787"/>
                  </a:cubicBezTo>
                  <a:cubicBezTo>
                    <a:pt x="446" y="7313"/>
                    <a:pt x="211" y="6962"/>
                    <a:pt x="282" y="7383"/>
                  </a:cubicBezTo>
                  <a:cubicBezTo>
                    <a:pt x="458" y="7454"/>
                    <a:pt x="493" y="7336"/>
                    <a:pt x="669" y="7419"/>
                  </a:cubicBezTo>
                  <a:cubicBezTo>
                    <a:pt x="704" y="7430"/>
                    <a:pt x="622" y="7488"/>
                    <a:pt x="599" y="7523"/>
                  </a:cubicBezTo>
                  <a:lnTo>
                    <a:pt x="387" y="7734"/>
                  </a:lnTo>
                  <a:cubicBezTo>
                    <a:pt x="305" y="7816"/>
                    <a:pt x="246" y="8050"/>
                    <a:pt x="246" y="8050"/>
                  </a:cubicBezTo>
                  <a:cubicBezTo>
                    <a:pt x="258" y="8085"/>
                    <a:pt x="293" y="8120"/>
                    <a:pt x="282" y="8155"/>
                  </a:cubicBezTo>
                  <a:cubicBezTo>
                    <a:pt x="270" y="8190"/>
                    <a:pt x="200" y="8167"/>
                    <a:pt x="176" y="8190"/>
                  </a:cubicBezTo>
                  <a:cubicBezTo>
                    <a:pt x="106" y="8248"/>
                    <a:pt x="70" y="8331"/>
                    <a:pt x="0" y="8400"/>
                  </a:cubicBezTo>
                  <a:cubicBezTo>
                    <a:pt x="12" y="8448"/>
                    <a:pt x="129" y="8588"/>
                    <a:pt x="176" y="8611"/>
                  </a:cubicBezTo>
                  <a:cubicBezTo>
                    <a:pt x="446" y="8717"/>
                    <a:pt x="153" y="8658"/>
                    <a:pt x="282" y="8787"/>
                  </a:cubicBez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-1332227" y="-37766"/>
              <a:ext cx="329737" cy="253053"/>
            </a:xfrm>
            <a:custGeom>
              <a:avLst/>
              <a:gdLst>
                <a:gd name="T0" fmla="*/ 216 w 620"/>
                <a:gd name="T1" fmla="*/ 366 h 411"/>
                <a:gd name="T2" fmla="*/ 243 w 620"/>
                <a:gd name="T3" fmla="*/ 384 h 411"/>
                <a:gd name="T4" fmla="*/ 297 w 620"/>
                <a:gd name="T5" fmla="*/ 411 h 411"/>
                <a:gd name="T6" fmla="*/ 360 w 620"/>
                <a:gd name="T7" fmla="*/ 396 h 411"/>
                <a:gd name="T8" fmla="*/ 432 w 620"/>
                <a:gd name="T9" fmla="*/ 384 h 411"/>
                <a:gd name="T10" fmla="*/ 483 w 620"/>
                <a:gd name="T11" fmla="*/ 399 h 411"/>
                <a:gd name="T12" fmla="*/ 522 w 620"/>
                <a:gd name="T13" fmla="*/ 384 h 411"/>
                <a:gd name="T14" fmla="*/ 558 w 620"/>
                <a:gd name="T15" fmla="*/ 354 h 411"/>
                <a:gd name="T16" fmla="*/ 561 w 620"/>
                <a:gd name="T17" fmla="*/ 321 h 411"/>
                <a:gd name="T18" fmla="*/ 582 w 620"/>
                <a:gd name="T19" fmla="*/ 294 h 411"/>
                <a:gd name="T20" fmla="*/ 558 w 620"/>
                <a:gd name="T21" fmla="*/ 270 h 411"/>
                <a:gd name="T22" fmla="*/ 576 w 620"/>
                <a:gd name="T23" fmla="*/ 234 h 411"/>
                <a:gd name="T24" fmla="*/ 558 w 620"/>
                <a:gd name="T25" fmla="*/ 201 h 411"/>
                <a:gd name="T26" fmla="*/ 549 w 620"/>
                <a:gd name="T27" fmla="*/ 192 h 411"/>
                <a:gd name="T28" fmla="*/ 579 w 620"/>
                <a:gd name="T29" fmla="*/ 159 h 411"/>
                <a:gd name="T30" fmla="*/ 558 w 620"/>
                <a:gd name="T31" fmla="*/ 126 h 411"/>
                <a:gd name="T32" fmla="*/ 558 w 620"/>
                <a:gd name="T33" fmla="*/ 93 h 411"/>
                <a:gd name="T34" fmla="*/ 600 w 620"/>
                <a:gd name="T35" fmla="*/ 87 h 411"/>
                <a:gd name="T36" fmla="*/ 606 w 620"/>
                <a:gd name="T37" fmla="*/ 66 h 411"/>
                <a:gd name="T38" fmla="*/ 609 w 620"/>
                <a:gd name="T39" fmla="*/ 45 h 411"/>
                <a:gd name="T40" fmla="*/ 618 w 620"/>
                <a:gd name="T41" fmla="*/ 42 h 411"/>
                <a:gd name="T42" fmla="*/ 594 w 620"/>
                <a:gd name="T43" fmla="*/ 0 h 411"/>
                <a:gd name="T44" fmla="*/ 504 w 620"/>
                <a:gd name="T45" fmla="*/ 15 h 411"/>
                <a:gd name="T46" fmla="*/ 462 w 620"/>
                <a:gd name="T47" fmla="*/ 36 h 411"/>
                <a:gd name="T48" fmla="*/ 414 w 620"/>
                <a:gd name="T49" fmla="*/ 15 h 411"/>
                <a:gd name="T50" fmla="*/ 390 w 620"/>
                <a:gd name="T51" fmla="*/ 30 h 411"/>
                <a:gd name="T52" fmla="*/ 297 w 620"/>
                <a:gd name="T53" fmla="*/ 48 h 411"/>
                <a:gd name="T54" fmla="*/ 234 w 620"/>
                <a:gd name="T55" fmla="*/ 87 h 411"/>
                <a:gd name="T56" fmla="*/ 207 w 620"/>
                <a:gd name="T57" fmla="*/ 108 h 411"/>
                <a:gd name="T58" fmla="*/ 183 w 620"/>
                <a:gd name="T59" fmla="*/ 99 h 411"/>
                <a:gd name="T60" fmla="*/ 174 w 620"/>
                <a:gd name="T61" fmla="*/ 117 h 411"/>
                <a:gd name="T62" fmla="*/ 117 w 620"/>
                <a:gd name="T63" fmla="*/ 108 h 411"/>
                <a:gd name="T64" fmla="*/ 108 w 620"/>
                <a:gd name="T65" fmla="*/ 144 h 411"/>
                <a:gd name="T66" fmla="*/ 0 w 620"/>
                <a:gd name="T67" fmla="*/ 156 h 411"/>
                <a:gd name="T68" fmla="*/ 12 w 620"/>
                <a:gd name="T69" fmla="*/ 225 h 411"/>
                <a:gd name="T70" fmla="*/ 72 w 620"/>
                <a:gd name="T71" fmla="*/ 240 h 411"/>
                <a:gd name="T72" fmla="*/ 120 w 620"/>
                <a:gd name="T73" fmla="*/ 294 h 411"/>
                <a:gd name="T74" fmla="*/ 132 w 620"/>
                <a:gd name="T75" fmla="*/ 345 h 411"/>
                <a:gd name="T76" fmla="*/ 186 w 620"/>
                <a:gd name="T77" fmla="*/ 372 h 411"/>
                <a:gd name="T78" fmla="*/ 216 w 620"/>
                <a:gd name="T79" fmla="*/ 366 h 411"/>
                <a:gd name="connsiteX0" fmla="*/ 3484 w 9971"/>
                <a:gd name="connsiteY0" fmla="*/ 8905 h 10000"/>
                <a:gd name="connsiteX1" fmla="*/ 3919 w 9971"/>
                <a:gd name="connsiteY1" fmla="*/ 9343 h 10000"/>
                <a:gd name="connsiteX2" fmla="*/ 4790 w 9971"/>
                <a:gd name="connsiteY2" fmla="*/ 10000 h 10000"/>
                <a:gd name="connsiteX3" fmla="*/ 5806 w 9971"/>
                <a:gd name="connsiteY3" fmla="*/ 9635 h 10000"/>
                <a:gd name="connsiteX4" fmla="*/ 6968 w 9971"/>
                <a:gd name="connsiteY4" fmla="*/ 9343 h 10000"/>
                <a:gd name="connsiteX5" fmla="*/ 7790 w 9971"/>
                <a:gd name="connsiteY5" fmla="*/ 9708 h 10000"/>
                <a:gd name="connsiteX6" fmla="*/ 8419 w 9971"/>
                <a:gd name="connsiteY6" fmla="*/ 9343 h 10000"/>
                <a:gd name="connsiteX7" fmla="*/ 9000 w 9971"/>
                <a:gd name="connsiteY7" fmla="*/ 8613 h 10000"/>
                <a:gd name="connsiteX8" fmla="*/ 9048 w 9971"/>
                <a:gd name="connsiteY8" fmla="*/ 7810 h 10000"/>
                <a:gd name="connsiteX9" fmla="*/ 9387 w 9971"/>
                <a:gd name="connsiteY9" fmla="*/ 7153 h 10000"/>
                <a:gd name="connsiteX10" fmla="*/ 9000 w 9971"/>
                <a:gd name="connsiteY10" fmla="*/ 6569 h 10000"/>
                <a:gd name="connsiteX11" fmla="*/ 9290 w 9971"/>
                <a:gd name="connsiteY11" fmla="*/ 5693 h 10000"/>
                <a:gd name="connsiteX12" fmla="*/ 9000 w 9971"/>
                <a:gd name="connsiteY12" fmla="*/ 4891 h 10000"/>
                <a:gd name="connsiteX13" fmla="*/ 8855 w 9971"/>
                <a:gd name="connsiteY13" fmla="*/ 4672 h 10000"/>
                <a:gd name="connsiteX14" fmla="*/ 9339 w 9971"/>
                <a:gd name="connsiteY14" fmla="*/ 3869 h 10000"/>
                <a:gd name="connsiteX15" fmla="*/ 9000 w 9971"/>
                <a:gd name="connsiteY15" fmla="*/ 3066 h 10000"/>
                <a:gd name="connsiteX16" fmla="*/ 9000 w 9971"/>
                <a:gd name="connsiteY16" fmla="*/ 2263 h 10000"/>
                <a:gd name="connsiteX17" fmla="*/ 9677 w 9971"/>
                <a:gd name="connsiteY17" fmla="*/ 2117 h 10000"/>
                <a:gd name="connsiteX18" fmla="*/ 9774 w 9971"/>
                <a:gd name="connsiteY18" fmla="*/ 1606 h 10000"/>
                <a:gd name="connsiteX19" fmla="*/ 9823 w 9971"/>
                <a:gd name="connsiteY19" fmla="*/ 1095 h 10000"/>
                <a:gd name="connsiteX20" fmla="*/ 9968 w 9971"/>
                <a:gd name="connsiteY20" fmla="*/ 1022 h 10000"/>
                <a:gd name="connsiteX21" fmla="*/ 9581 w 9971"/>
                <a:gd name="connsiteY21" fmla="*/ 0 h 10000"/>
                <a:gd name="connsiteX22" fmla="*/ 8129 w 9971"/>
                <a:gd name="connsiteY22" fmla="*/ 365 h 10000"/>
                <a:gd name="connsiteX23" fmla="*/ 7452 w 9971"/>
                <a:gd name="connsiteY23" fmla="*/ 876 h 10000"/>
                <a:gd name="connsiteX24" fmla="*/ 6677 w 9971"/>
                <a:gd name="connsiteY24" fmla="*/ 365 h 10000"/>
                <a:gd name="connsiteX25" fmla="*/ 6290 w 9971"/>
                <a:gd name="connsiteY25" fmla="*/ 730 h 10000"/>
                <a:gd name="connsiteX26" fmla="*/ 4790 w 9971"/>
                <a:gd name="connsiteY26" fmla="*/ 1168 h 10000"/>
                <a:gd name="connsiteX27" fmla="*/ 3774 w 9971"/>
                <a:gd name="connsiteY27" fmla="*/ 2117 h 10000"/>
                <a:gd name="connsiteX28" fmla="*/ 3339 w 9971"/>
                <a:gd name="connsiteY28" fmla="*/ 2628 h 10000"/>
                <a:gd name="connsiteX29" fmla="*/ 2952 w 9971"/>
                <a:gd name="connsiteY29" fmla="*/ 2409 h 10000"/>
                <a:gd name="connsiteX30" fmla="*/ 2676 w 9971"/>
                <a:gd name="connsiteY30" fmla="*/ 2700 h 10000"/>
                <a:gd name="connsiteX31" fmla="*/ 1887 w 9971"/>
                <a:gd name="connsiteY31" fmla="*/ 2628 h 10000"/>
                <a:gd name="connsiteX32" fmla="*/ 1742 w 9971"/>
                <a:gd name="connsiteY32" fmla="*/ 3504 h 10000"/>
                <a:gd name="connsiteX33" fmla="*/ 0 w 9971"/>
                <a:gd name="connsiteY33" fmla="*/ 3796 h 10000"/>
                <a:gd name="connsiteX34" fmla="*/ 194 w 9971"/>
                <a:gd name="connsiteY34" fmla="*/ 5474 h 10000"/>
                <a:gd name="connsiteX35" fmla="*/ 1161 w 9971"/>
                <a:gd name="connsiteY35" fmla="*/ 5839 h 10000"/>
                <a:gd name="connsiteX36" fmla="*/ 1935 w 9971"/>
                <a:gd name="connsiteY36" fmla="*/ 7153 h 10000"/>
                <a:gd name="connsiteX37" fmla="*/ 2129 w 9971"/>
                <a:gd name="connsiteY37" fmla="*/ 8394 h 10000"/>
                <a:gd name="connsiteX38" fmla="*/ 3000 w 9971"/>
                <a:gd name="connsiteY38" fmla="*/ 9051 h 10000"/>
                <a:gd name="connsiteX39" fmla="*/ 3484 w 9971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59 w 10000"/>
                <a:gd name="connsiteY12" fmla="*/ 4940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59 w 10000"/>
                <a:gd name="connsiteY12" fmla="*/ 4940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000" h="10000">
                  <a:moveTo>
                    <a:pt x="3494" y="8905"/>
                  </a:moveTo>
                  <a:cubicBezTo>
                    <a:pt x="3591" y="9051"/>
                    <a:pt x="3801" y="9294"/>
                    <a:pt x="3930" y="9343"/>
                  </a:cubicBezTo>
                  <a:cubicBezTo>
                    <a:pt x="4206" y="9611"/>
                    <a:pt x="4529" y="9732"/>
                    <a:pt x="4804" y="10000"/>
                  </a:cubicBezTo>
                  <a:cubicBezTo>
                    <a:pt x="5192" y="9927"/>
                    <a:pt x="5532" y="9806"/>
                    <a:pt x="5823" y="9635"/>
                  </a:cubicBezTo>
                  <a:cubicBezTo>
                    <a:pt x="6114" y="9464"/>
                    <a:pt x="6600" y="9538"/>
                    <a:pt x="6988" y="9343"/>
                  </a:cubicBezTo>
                  <a:cubicBezTo>
                    <a:pt x="7311" y="9513"/>
                    <a:pt x="7457" y="9586"/>
                    <a:pt x="7813" y="9708"/>
                  </a:cubicBezTo>
                  <a:cubicBezTo>
                    <a:pt x="8525" y="9586"/>
                    <a:pt x="7958" y="9513"/>
                    <a:pt x="8443" y="9343"/>
                  </a:cubicBezTo>
                  <a:cubicBezTo>
                    <a:pt x="8654" y="8881"/>
                    <a:pt x="8493" y="8759"/>
                    <a:pt x="9026" y="8613"/>
                  </a:cubicBezTo>
                  <a:cubicBezTo>
                    <a:pt x="8929" y="8394"/>
                    <a:pt x="8993" y="8078"/>
                    <a:pt x="9074" y="7810"/>
                  </a:cubicBezTo>
                  <a:cubicBezTo>
                    <a:pt x="9155" y="7542"/>
                    <a:pt x="9189" y="7520"/>
                    <a:pt x="9512" y="7006"/>
                  </a:cubicBezTo>
                  <a:cubicBezTo>
                    <a:pt x="9415" y="6714"/>
                    <a:pt x="8832" y="7129"/>
                    <a:pt x="9026" y="6569"/>
                  </a:cubicBezTo>
                  <a:cubicBezTo>
                    <a:pt x="9172" y="6058"/>
                    <a:pt x="9237" y="6034"/>
                    <a:pt x="9317" y="5693"/>
                  </a:cubicBezTo>
                  <a:cubicBezTo>
                    <a:pt x="9317" y="5426"/>
                    <a:pt x="9124" y="5110"/>
                    <a:pt x="9059" y="4940"/>
                  </a:cubicBezTo>
                  <a:cubicBezTo>
                    <a:pt x="9027" y="4842"/>
                    <a:pt x="9092" y="4647"/>
                    <a:pt x="9044" y="4574"/>
                  </a:cubicBezTo>
                  <a:cubicBezTo>
                    <a:pt x="9108" y="3892"/>
                    <a:pt x="9190" y="4048"/>
                    <a:pt x="9366" y="3869"/>
                  </a:cubicBezTo>
                  <a:cubicBezTo>
                    <a:pt x="9950" y="3274"/>
                    <a:pt x="9609" y="3139"/>
                    <a:pt x="9026" y="3066"/>
                  </a:cubicBezTo>
                  <a:cubicBezTo>
                    <a:pt x="8443" y="2628"/>
                    <a:pt x="8783" y="2263"/>
                    <a:pt x="9026" y="2263"/>
                  </a:cubicBezTo>
                  <a:cubicBezTo>
                    <a:pt x="9123" y="2238"/>
                    <a:pt x="9609" y="2141"/>
                    <a:pt x="9705" y="2117"/>
                  </a:cubicBezTo>
                  <a:cubicBezTo>
                    <a:pt x="9835" y="1873"/>
                    <a:pt x="9738" y="1898"/>
                    <a:pt x="9802" y="1606"/>
                  </a:cubicBezTo>
                  <a:cubicBezTo>
                    <a:pt x="9818" y="1436"/>
                    <a:pt x="9900" y="1388"/>
                    <a:pt x="9950" y="1242"/>
                  </a:cubicBezTo>
                  <a:cubicBezTo>
                    <a:pt x="9966" y="1169"/>
                    <a:pt x="9997" y="1095"/>
                    <a:pt x="9997" y="1022"/>
                  </a:cubicBezTo>
                  <a:cubicBezTo>
                    <a:pt x="10029" y="633"/>
                    <a:pt x="9802" y="195"/>
                    <a:pt x="9609" y="0"/>
                  </a:cubicBezTo>
                  <a:cubicBezTo>
                    <a:pt x="9221" y="1168"/>
                    <a:pt x="8330" y="365"/>
                    <a:pt x="8153" y="365"/>
                  </a:cubicBezTo>
                  <a:cubicBezTo>
                    <a:pt x="7667" y="438"/>
                    <a:pt x="7878" y="681"/>
                    <a:pt x="7474" y="876"/>
                  </a:cubicBezTo>
                  <a:cubicBezTo>
                    <a:pt x="6891" y="1168"/>
                    <a:pt x="7134" y="146"/>
                    <a:pt x="6696" y="365"/>
                  </a:cubicBezTo>
                  <a:cubicBezTo>
                    <a:pt x="6454" y="487"/>
                    <a:pt x="6584" y="633"/>
                    <a:pt x="6308" y="730"/>
                  </a:cubicBezTo>
                  <a:cubicBezTo>
                    <a:pt x="5727" y="803"/>
                    <a:pt x="5209" y="1144"/>
                    <a:pt x="4804" y="1168"/>
                  </a:cubicBezTo>
                  <a:cubicBezTo>
                    <a:pt x="4659" y="2044"/>
                    <a:pt x="5192" y="1752"/>
                    <a:pt x="3785" y="2117"/>
                  </a:cubicBezTo>
                  <a:cubicBezTo>
                    <a:pt x="3721" y="2409"/>
                    <a:pt x="3930" y="2701"/>
                    <a:pt x="3349" y="2628"/>
                  </a:cubicBezTo>
                  <a:cubicBezTo>
                    <a:pt x="2863" y="2774"/>
                    <a:pt x="3172" y="2311"/>
                    <a:pt x="2961" y="2409"/>
                  </a:cubicBezTo>
                  <a:cubicBezTo>
                    <a:pt x="2911" y="2433"/>
                    <a:pt x="2345" y="2335"/>
                    <a:pt x="2684" y="2700"/>
                  </a:cubicBezTo>
                  <a:cubicBezTo>
                    <a:pt x="2506" y="2773"/>
                    <a:pt x="2071" y="2530"/>
                    <a:pt x="1892" y="2628"/>
                  </a:cubicBezTo>
                  <a:cubicBezTo>
                    <a:pt x="2038" y="3212"/>
                    <a:pt x="1844" y="3358"/>
                    <a:pt x="1747" y="3504"/>
                  </a:cubicBezTo>
                  <a:cubicBezTo>
                    <a:pt x="1375" y="4063"/>
                    <a:pt x="291" y="3771"/>
                    <a:pt x="0" y="3796"/>
                  </a:cubicBezTo>
                  <a:cubicBezTo>
                    <a:pt x="48" y="4063"/>
                    <a:pt x="195" y="5474"/>
                    <a:pt x="195" y="5474"/>
                  </a:cubicBezTo>
                  <a:cubicBezTo>
                    <a:pt x="404" y="5791"/>
                    <a:pt x="971" y="5620"/>
                    <a:pt x="1164" y="5839"/>
                  </a:cubicBezTo>
                  <a:cubicBezTo>
                    <a:pt x="1650" y="6058"/>
                    <a:pt x="1618" y="6667"/>
                    <a:pt x="1941" y="7153"/>
                  </a:cubicBezTo>
                  <a:cubicBezTo>
                    <a:pt x="2103" y="7567"/>
                    <a:pt x="1958" y="8078"/>
                    <a:pt x="2135" y="8394"/>
                  </a:cubicBezTo>
                  <a:cubicBezTo>
                    <a:pt x="1892" y="9562"/>
                    <a:pt x="2232" y="8905"/>
                    <a:pt x="3009" y="9051"/>
                  </a:cubicBezTo>
                  <a:lnTo>
                    <a:pt x="3494" y="8905"/>
                  </a:ln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-1683613" y="60835"/>
              <a:ext cx="437119" cy="326837"/>
            </a:xfrm>
            <a:custGeom>
              <a:avLst/>
              <a:gdLst>
                <a:gd name="T0" fmla="*/ 671 w 1709"/>
                <a:gd name="T1" fmla="*/ 982 h 1101"/>
                <a:gd name="T2" fmla="*/ 668 w 1709"/>
                <a:gd name="T3" fmla="*/ 943 h 1101"/>
                <a:gd name="T4" fmla="*/ 578 w 1709"/>
                <a:gd name="T5" fmla="*/ 916 h 1101"/>
                <a:gd name="T6" fmla="*/ 497 w 1709"/>
                <a:gd name="T7" fmla="*/ 975 h 1101"/>
                <a:gd name="T8" fmla="*/ 347 w 1709"/>
                <a:gd name="T9" fmla="*/ 946 h 1101"/>
                <a:gd name="T10" fmla="*/ 211 w 1709"/>
                <a:gd name="T11" fmla="*/ 826 h 1101"/>
                <a:gd name="T12" fmla="*/ 155 w 1709"/>
                <a:gd name="T13" fmla="*/ 745 h 1101"/>
                <a:gd name="T14" fmla="*/ 137 w 1709"/>
                <a:gd name="T15" fmla="*/ 608 h 1101"/>
                <a:gd name="T16" fmla="*/ 62 w 1709"/>
                <a:gd name="T17" fmla="*/ 590 h 1101"/>
                <a:gd name="T18" fmla="*/ 0 w 1709"/>
                <a:gd name="T19" fmla="*/ 546 h 1101"/>
                <a:gd name="T20" fmla="*/ 37 w 1709"/>
                <a:gd name="T21" fmla="*/ 422 h 1101"/>
                <a:gd name="T22" fmla="*/ 180 w 1709"/>
                <a:gd name="T23" fmla="*/ 422 h 1101"/>
                <a:gd name="T24" fmla="*/ 224 w 1709"/>
                <a:gd name="T25" fmla="*/ 373 h 1101"/>
                <a:gd name="T26" fmla="*/ 255 w 1709"/>
                <a:gd name="T27" fmla="*/ 348 h 1101"/>
                <a:gd name="T28" fmla="*/ 332 w 1709"/>
                <a:gd name="T29" fmla="*/ 343 h 1101"/>
                <a:gd name="T30" fmla="*/ 435 w 1709"/>
                <a:gd name="T31" fmla="*/ 391 h 1101"/>
                <a:gd name="T32" fmla="*/ 553 w 1709"/>
                <a:gd name="T33" fmla="*/ 385 h 1101"/>
                <a:gd name="T34" fmla="*/ 609 w 1709"/>
                <a:gd name="T35" fmla="*/ 404 h 1101"/>
                <a:gd name="T36" fmla="*/ 653 w 1709"/>
                <a:gd name="T37" fmla="*/ 335 h 1101"/>
                <a:gd name="T38" fmla="*/ 609 w 1709"/>
                <a:gd name="T39" fmla="*/ 248 h 1101"/>
                <a:gd name="T40" fmla="*/ 727 w 1709"/>
                <a:gd name="T41" fmla="*/ 149 h 1101"/>
                <a:gd name="T42" fmla="*/ 783 w 1709"/>
                <a:gd name="T43" fmla="*/ 168 h 1101"/>
                <a:gd name="T44" fmla="*/ 814 w 1709"/>
                <a:gd name="T45" fmla="*/ 124 h 1101"/>
                <a:gd name="T46" fmla="*/ 864 w 1709"/>
                <a:gd name="T47" fmla="*/ 137 h 1101"/>
                <a:gd name="T48" fmla="*/ 920 w 1709"/>
                <a:gd name="T49" fmla="*/ 75 h 1101"/>
                <a:gd name="T50" fmla="*/ 982 w 1709"/>
                <a:gd name="T51" fmla="*/ 99 h 1101"/>
                <a:gd name="T52" fmla="*/ 1075 w 1709"/>
                <a:gd name="T53" fmla="*/ 62 h 1101"/>
                <a:gd name="T54" fmla="*/ 1181 w 1709"/>
                <a:gd name="T55" fmla="*/ 12 h 1101"/>
                <a:gd name="T56" fmla="*/ 1299 w 1709"/>
                <a:gd name="T57" fmla="*/ 0 h 1101"/>
                <a:gd name="T58" fmla="*/ 1355 w 1709"/>
                <a:gd name="T59" fmla="*/ 6 h 1101"/>
                <a:gd name="T60" fmla="*/ 1361 w 1709"/>
                <a:gd name="T61" fmla="*/ 93 h 1101"/>
                <a:gd name="T62" fmla="*/ 1448 w 1709"/>
                <a:gd name="T63" fmla="*/ 161 h 1101"/>
                <a:gd name="T64" fmla="*/ 1554 w 1709"/>
                <a:gd name="T65" fmla="*/ 230 h 1101"/>
                <a:gd name="T66" fmla="*/ 1610 w 1709"/>
                <a:gd name="T67" fmla="*/ 317 h 1101"/>
                <a:gd name="T68" fmla="*/ 1603 w 1709"/>
                <a:gd name="T69" fmla="*/ 428 h 1101"/>
                <a:gd name="T70" fmla="*/ 1697 w 1709"/>
                <a:gd name="T71" fmla="*/ 447 h 1101"/>
                <a:gd name="T72" fmla="*/ 1684 w 1709"/>
                <a:gd name="T73" fmla="*/ 528 h 1101"/>
                <a:gd name="T74" fmla="*/ 1659 w 1709"/>
                <a:gd name="T75" fmla="*/ 652 h 1101"/>
                <a:gd name="T76" fmla="*/ 1622 w 1709"/>
                <a:gd name="T77" fmla="*/ 702 h 1101"/>
                <a:gd name="T78" fmla="*/ 1610 w 1709"/>
                <a:gd name="T79" fmla="*/ 720 h 1101"/>
                <a:gd name="T80" fmla="*/ 1591 w 1709"/>
                <a:gd name="T81" fmla="*/ 733 h 1101"/>
                <a:gd name="T82" fmla="*/ 1529 w 1709"/>
                <a:gd name="T83" fmla="*/ 788 h 1101"/>
                <a:gd name="T84" fmla="*/ 1479 w 1709"/>
                <a:gd name="T85" fmla="*/ 838 h 1101"/>
                <a:gd name="T86" fmla="*/ 1404 w 1709"/>
                <a:gd name="T87" fmla="*/ 1000 h 1101"/>
                <a:gd name="T88" fmla="*/ 1355 w 1709"/>
                <a:gd name="T89" fmla="*/ 1055 h 1101"/>
                <a:gd name="T90" fmla="*/ 1317 w 1709"/>
                <a:gd name="T91" fmla="*/ 1068 h 1101"/>
                <a:gd name="T92" fmla="*/ 1262 w 1709"/>
                <a:gd name="T93" fmla="*/ 1099 h 1101"/>
                <a:gd name="T94" fmla="*/ 1206 w 1709"/>
                <a:gd name="T95" fmla="*/ 1087 h 1101"/>
                <a:gd name="T96" fmla="*/ 1187 w 1709"/>
                <a:gd name="T97" fmla="*/ 1012 h 1101"/>
                <a:gd name="T98" fmla="*/ 1156 w 1709"/>
                <a:gd name="T99" fmla="*/ 931 h 1101"/>
                <a:gd name="T100" fmla="*/ 1094 w 1709"/>
                <a:gd name="T101" fmla="*/ 888 h 1101"/>
                <a:gd name="T102" fmla="*/ 1049 w 1709"/>
                <a:gd name="T103" fmla="*/ 919 h 1101"/>
                <a:gd name="T104" fmla="*/ 947 w 1709"/>
                <a:gd name="T105" fmla="*/ 938 h 1101"/>
                <a:gd name="T106" fmla="*/ 926 w 1709"/>
                <a:gd name="T107" fmla="*/ 931 h 1101"/>
                <a:gd name="T108" fmla="*/ 671 w 1709"/>
                <a:gd name="T109" fmla="*/ 982 h 1101"/>
                <a:gd name="connsiteX0" fmla="*/ 3926 w 9930"/>
                <a:gd name="connsiteY0" fmla="*/ 8919 h 9983"/>
                <a:gd name="connsiteX1" fmla="*/ 3909 w 9930"/>
                <a:gd name="connsiteY1" fmla="*/ 8565 h 9983"/>
                <a:gd name="connsiteX2" fmla="*/ 3382 w 9930"/>
                <a:gd name="connsiteY2" fmla="*/ 8320 h 9983"/>
                <a:gd name="connsiteX3" fmla="*/ 2908 w 9930"/>
                <a:gd name="connsiteY3" fmla="*/ 8856 h 9983"/>
                <a:gd name="connsiteX4" fmla="*/ 2030 w 9930"/>
                <a:gd name="connsiteY4" fmla="*/ 8592 h 9983"/>
                <a:gd name="connsiteX5" fmla="*/ 1235 w 9930"/>
                <a:gd name="connsiteY5" fmla="*/ 7502 h 9983"/>
                <a:gd name="connsiteX6" fmla="*/ 907 w 9930"/>
                <a:gd name="connsiteY6" fmla="*/ 6767 h 9983"/>
                <a:gd name="connsiteX7" fmla="*/ 802 w 9930"/>
                <a:gd name="connsiteY7" fmla="*/ 5522 h 9983"/>
                <a:gd name="connsiteX8" fmla="*/ 363 w 9930"/>
                <a:gd name="connsiteY8" fmla="*/ 5359 h 9983"/>
                <a:gd name="connsiteX9" fmla="*/ 0 w 9930"/>
                <a:gd name="connsiteY9" fmla="*/ 4959 h 9983"/>
                <a:gd name="connsiteX10" fmla="*/ 217 w 9930"/>
                <a:gd name="connsiteY10" fmla="*/ 3833 h 9983"/>
                <a:gd name="connsiteX11" fmla="*/ 1053 w 9930"/>
                <a:gd name="connsiteY11" fmla="*/ 3833 h 9983"/>
                <a:gd name="connsiteX12" fmla="*/ 1311 w 9930"/>
                <a:gd name="connsiteY12" fmla="*/ 3388 h 9983"/>
                <a:gd name="connsiteX13" fmla="*/ 1492 w 9930"/>
                <a:gd name="connsiteY13" fmla="*/ 3161 h 9983"/>
                <a:gd name="connsiteX14" fmla="*/ 1943 w 9930"/>
                <a:gd name="connsiteY14" fmla="*/ 3115 h 9983"/>
                <a:gd name="connsiteX15" fmla="*/ 2545 w 9930"/>
                <a:gd name="connsiteY15" fmla="*/ 3551 h 9983"/>
                <a:gd name="connsiteX16" fmla="*/ 3236 w 9930"/>
                <a:gd name="connsiteY16" fmla="*/ 3497 h 9983"/>
                <a:gd name="connsiteX17" fmla="*/ 3563 w 9930"/>
                <a:gd name="connsiteY17" fmla="*/ 3669 h 9983"/>
                <a:gd name="connsiteX18" fmla="*/ 3821 w 9930"/>
                <a:gd name="connsiteY18" fmla="*/ 3043 h 9983"/>
                <a:gd name="connsiteX19" fmla="*/ 3563 w 9930"/>
                <a:gd name="connsiteY19" fmla="*/ 2252 h 9983"/>
                <a:gd name="connsiteX20" fmla="*/ 4254 w 9930"/>
                <a:gd name="connsiteY20" fmla="*/ 1353 h 9983"/>
                <a:gd name="connsiteX21" fmla="*/ 4582 w 9930"/>
                <a:gd name="connsiteY21" fmla="*/ 1526 h 9983"/>
                <a:gd name="connsiteX22" fmla="*/ 4763 w 9930"/>
                <a:gd name="connsiteY22" fmla="*/ 1126 h 9983"/>
                <a:gd name="connsiteX23" fmla="*/ 5056 w 9930"/>
                <a:gd name="connsiteY23" fmla="*/ 1244 h 9983"/>
                <a:gd name="connsiteX24" fmla="*/ 5383 w 9930"/>
                <a:gd name="connsiteY24" fmla="*/ 681 h 9983"/>
                <a:gd name="connsiteX25" fmla="*/ 5746 w 9930"/>
                <a:gd name="connsiteY25" fmla="*/ 899 h 9983"/>
                <a:gd name="connsiteX26" fmla="*/ 6290 w 9930"/>
                <a:gd name="connsiteY26" fmla="*/ 411 h 9983"/>
                <a:gd name="connsiteX27" fmla="*/ 6910 w 9930"/>
                <a:gd name="connsiteY27" fmla="*/ 109 h 9983"/>
                <a:gd name="connsiteX28" fmla="*/ 7601 w 9930"/>
                <a:gd name="connsiteY28" fmla="*/ 0 h 9983"/>
                <a:gd name="connsiteX29" fmla="*/ 7929 w 9930"/>
                <a:gd name="connsiteY29" fmla="*/ 54 h 9983"/>
                <a:gd name="connsiteX30" fmla="*/ 7964 w 9930"/>
                <a:gd name="connsiteY30" fmla="*/ 845 h 9983"/>
                <a:gd name="connsiteX31" fmla="*/ 8473 w 9930"/>
                <a:gd name="connsiteY31" fmla="*/ 1462 h 9983"/>
                <a:gd name="connsiteX32" fmla="*/ 9093 w 9930"/>
                <a:gd name="connsiteY32" fmla="*/ 2089 h 9983"/>
                <a:gd name="connsiteX33" fmla="*/ 9421 w 9930"/>
                <a:gd name="connsiteY33" fmla="*/ 2879 h 9983"/>
                <a:gd name="connsiteX34" fmla="*/ 9380 w 9930"/>
                <a:gd name="connsiteY34" fmla="*/ 3887 h 9983"/>
                <a:gd name="connsiteX35" fmla="*/ 9930 w 9930"/>
                <a:gd name="connsiteY35" fmla="*/ 4060 h 9983"/>
                <a:gd name="connsiteX36" fmla="*/ 9854 w 9930"/>
                <a:gd name="connsiteY36" fmla="*/ 4796 h 9983"/>
                <a:gd name="connsiteX37" fmla="*/ 9707 w 9930"/>
                <a:gd name="connsiteY37" fmla="*/ 5922 h 9983"/>
                <a:gd name="connsiteX38" fmla="*/ 9491 w 9930"/>
                <a:gd name="connsiteY38" fmla="*/ 6376 h 9983"/>
                <a:gd name="connsiteX39" fmla="*/ 9421 w 9930"/>
                <a:gd name="connsiteY39" fmla="*/ 6540 h 9983"/>
                <a:gd name="connsiteX40" fmla="*/ 9310 w 9930"/>
                <a:gd name="connsiteY40" fmla="*/ 6658 h 9983"/>
                <a:gd name="connsiteX41" fmla="*/ 8947 w 9930"/>
                <a:gd name="connsiteY41" fmla="*/ 7157 h 9983"/>
                <a:gd name="connsiteX42" fmla="*/ 8654 w 9930"/>
                <a:gd name="connsiteY42" fmla="*/ 7611 h 9983"/>
                <a:gd name="connsiteX43" fmla="*/ 8215 w 9930"/>
                <a:gd name="connsiteY43" fmla="*/ 9083 h 9983"/>
                <a:gd name="connsiteX44" fmla="*/ 7929 w 9930"/>
                <a:gd name="connsiteY44" fmla="*/ 9582 h 9983"/>
                <a:gd name="connsiteX45" fmla="*/ 7706 w 9930"/>
                <a:gd name="connsiteY45" fmla="*/ 9700 h 9983"/>
                <a:gd name="connsiteX46" fmla="*/ 7384 w 9930"/>
                <a:gd name="connsiteY46" fmla="*/ 9982 h 9983"/>
                <a:gd name="connsiteX47" fmla="*/ 7057 w 9930"/>
                <a:gd name="connsiteY47" fmla="*/ 9873 h 9983"/>
                <a:gd name="connsiteX48" fmla="*/ 6946 w 9930"/>
                <a:gd name="connsiteY48" fmla="*/ 9192 h 9983"/>
                <a:gd name="connsiteX49" fmla="*/ 6764 w 9930"/>
                <a:gd name="connsiteY49" fmla="*/ 8456 h 9983"/>
                <a:gd name="connsiteX50" fmla="*/ 6401 w 9930"/>
                <a:gd name="connsiteY50" fmla="*/ 8065 h 9983"/>
                <a:gd name="connsiteX51" fmla="*/ 6138 w 9930"/>
                <a:gd name="connsiteY51" fmla="*/ 8347 h 9983"/>
                <a:gd name="connsiteX52" fmla="*/ 5541 w 9930"/>
                <a:gd name="connsiteY52" fmla="*/ 8520 h 9983"/>
                <a:gd name="connsiteX53" fmla="*/ 5418 w 9930"/>
                <a:gd name="connsiteY53" fmla="*/ 8456 h 9983"/>
                <a:gd name="connsiteX54" fmla="*/ 3926 w 9930"/>
                <a:gd name="connsiteY54" fmla="*/ 8919 h 9983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219 w 10000"/>
                <a:gd name="connsiteY10" fmla="*/ 384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219 w 10000"/>
                <a:gd name="connsiteY10" fmla="*/ 384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39 w 10000"/>
                <a:gd name="connsiteY21" fmla="*/ 1605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565 w 10000"/>
                <a:gd name="connsiteY21" fmla="*/ 1453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565 w 10000"/>
                <a:gd name="connsiteY21" fmla="*/ 1453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5 w 10001"/>
                <a:gd name="connsiteY0" fmla="*/ 8934 h 10000"/>
                <a:gd name="connsiteX1" fmla="*/ 3938 w 10001"/>
                <a:gd name="connsiteY1" fmla="*/ 8580 h 10000"/>
                <a:gd name="connsiteX2" fmla="*/ 3407 w 10001"/>
                <a:gd name="connsiteY2" fmla="*/ 8334 h 10000"/>
                <a:gd name="connsiteX3" fmla="*/ 2929 w 10001"/>
                <a:gd name="connsiteY3" fmla="*/ 8871 h 10000"/>
                <a:gd name="connsiteX4" fmla="*/ 2045 w 10001"/>
                <a:gd name="connsiteY4" fmla="*/ 8607 h 10000"/>
                <a:gd name="connsiteX5" fmla="*/ 1245 w 10001"/>
                <a:gd name="connsiteY5" fmla="*/ 7515 h 10000"/>
                <a:gd name="connsiteX6" fmla="*/ 914 w 10001"/>
                <a:gd name="connsiteY6" fmla="*/ 6779 h 10000"/>
                <a:gd name="connsiteX7" fmla="*/ 809 w 10001"/>
                <a:gd name="connsiteY7" fmla="*/ 5531 h 10000"/>
                <a:gd name="connsiteX8" fmla="*/ 465 w 10001"/>
                <a:gd name="connsiteY8" fmla="*/ 5368 h 10000"/>
                <a:gd name="connsiteX9" fmla="*/ 1 w 10001"/>
                <a:gd name="connsiteY9" fmla="*/ 4967 h 10000"/>
                <a:gd name="connsiteX10" fmla="*/ 318 w 10001"/>
                <a:gd name="connsiteY10" fmla="*/ 3650 h 10000"/>
                <a:gd name="connsiteX11" fmla="*/ 1061 w 10001"/>
                <a:gd name="connsiteY11" fmla="*/ 3840 h 10000"/>
                <a:gd name="connsiteX12" fmla="*/ 1321 w 10001"/>
                <a:gd name="connsiteY12" fmla="*/ 3394 h 10000"/>
                <a:gd name="connsiteX13" fmla="*/ 1504 w 10001"/>
                <a:gd name="connsiteY13" fmla="*/ 3166 h 10000"/>
                <a:gd name="connsiteX14" fmla="*/ 1958 w 10001"/>
                <a:gd name="connsiteY14" fmla="*/ 3120 h 10000"/>
                <a:gd name="connsiteX15" fmla="*/ 2564 w 10001"/>
                <a:gd name="connsiteY15" fmla="*/ 3557 h 10000"/>
                <a:gd name="connsiteX16" fmla="*/ 3260 w 10001"/>
                <a:gd name="connsiteY16" fmla="*/ 3503 h 10000"/>
                <a:gd name="connsiteX17" fmla="*/ 3589 w 10001"/>
                <a:gd name="connsiteY17" fmla="*/ 3675 h 10000"/>
                <a:gd name="connsiteX18" fmla="*/ 3849 w 10001"/>
                <a:gd name="connsiteY18" fmla="*/ 3048 h 10000"/>
                <a:gd name="connsiteX19" fmla="*/ 3589 w 10001"/>
                <a:gd name="connsiteY19" fmla="*/ 2256 h 10000"/>
                <a:gd name="connsiteX20" fmla="*/ 4285 w 10001"/>
                <a:gd name="connsiteY20" fmla="*/ 1355 h 10000"/>
                <a:gd name="connsiteX21" fmla="*/ 4566 w 10001"/>
                <a:gd name="connsiteY21" fmla="*/ 1453 h 10000"/>
                <a:gd name="connsiteX22" fmla="*/ 4798 w 10001"/>
                <a:gd name="connsiteY22" fmla="*/ 1128 h 10000"/>
                <a:gd name="connsiteX23" fmla="*/ 5093 w 10001"/>
                <a:gd name="connsiteY23" fmla="*/ 1246 h 10000"/>
                <a:gd name="connsiteX24" fmla="*/ 5422 w 10001"/>
                <a:gd name="connsiteY24" fmla="*/ 682 h 10000"/>
                <a:gd name="connsiteX25" fmla="*/ 5788 w 10001"/>
                <a:gd name="connsiteY25" fmla="*/ 901 h 10000"/>
                <a:gd name="connsiteX26" fmla="*/ 6335 w 10001"/>
                <a:gd name="connsiteY26" fmla="*/ 412 h 10000"/>
                <a:gd name="connsiteX27" fmla="*/ 6960 w 10001"/>
                <a:gd name="connsiteY27" fmla="*/ 147 h 10000"/>
                <a:gd name="connsiteX28" fmla="*/ 7656 w 10001"/>
                <a:gd name="connsiteY28" fmla="*/ 0 h 10000"/>
                <a:gd name="connsiteX29" fmla="*/ 7986 w 10001"/>
                <a:gd name="connsiteY29" fmla="*/ 54 h 10000"/>
                <a:gd name="connsiteX30" fmla="*/ 8021 w 10001"/>
                <a:gd name="connsiteY30" fmla="*/ 846 h 10000"/>
                <a:gd name="connsiteX31" fmla="*/ 8534 w 10001"/>
                <a:gd name="connsiteY31" fmla="*/ 1464 h 10000"/>
                <a:gd name="connsiteX32" fmla="*/ 9158 w 10001"/>
                <a:gd name="connsiteY32" fmla="*/ 2093 h 10000"/>
                <a:gd name="connsiteX33" fmla="*/ 9488 w 10001"/>
                <a:gd name="connsiteY33" fmla="*/ 2884 h 10000"/>
                <a:gd name="connsiteX34" fmla="*/ 9447 w 10001"/>
                <a:gd name="connsiteY34" fmla="*/ 3894 h 10000"/>
                <a:gd name="connsiteX35" fmla="*/ 10001 w 10001"/>
                <a:gd name="connsiteY35" fmla="*/ 4067 h 10000"/>
                <a:gd name="connsiteX36" fmla="*/ 9924 w 10001"/>
                <a:gd name="connsiteY36" fmla="*/ 4804 h 10000"/>
                <a:gd name="connsiteX37" fmla="*/ 9776 w 10001"/>
                <a:gd name="connsiteY37" fmla="*/ 5932 h 10000"/>
                <a:gd name="connsiteX38" fmla="*/ 9559 w 10001"/>
                <a:gd name="connsiteY38" fmla="*/ 6387 h 10000"/>
                <a:gd name="connsiteX39" fmla="*/ 9488 w 10001"/>
                <a:gd name="connsiteY39" fmla="*/ 6551 h 10000"/>
                <a:gd name="connsiteX40" fmla="*/ 9377 w 10001"/>
                <a:gd name="connsiteY40" fmla="*/ 6669 h 10000"/>
                <a:gd name="connsiteX41" fmla="*/ 9011 w 10001"/>
                <a:gd name="connsiteY41" fmla="*/ 7169 h 10000"/>
                <a:gd name="connsiteX42" fmla="*/ 8716 w 10001"/>
                <a:gd name="connsiteY42" fmla="*/ 7624 h 10000"/>
                <a:gd name="connsiteX43" fmla="*/ 8274 w 10001"/>
                <a:gd name="connsiteY43" fmla="*/ 9098 h 10000"/>
                <a:gd name="connsiteX44" fmla="*/ 7986 w 10001"/>
                <a:gd name="connsiteY44" fmla="*/ 9598 h 10000"/>
                <a:gd name="connsiteX45" fmla="*/ 7761 w 10001"/>
                <a:gd name="connsiteY45" fmla="*/ 9717 h 10000"/>
                <a:gd name="connsiteX46" fmla="*/ 7437 w 10001"/>
                <a:gd name="connsiteY46" fmla="*/ 9999 h 10000"/>
                <a:gd name="connsiteX47" fmla="*/ 7108 w 10001"/>
                <a:gd name="connsiteY47" fmla="*/ 9890 h 10000"/>
                <a:gd name="connsiteX48" fmla="*/ 6996 w 10001"/>
                <a:gd name="connsiteY48" fmla="*/ 9208 h 10000"/>
                <a:gd name="connsiteX49" fmla="*/ 6813 w 10001"/>
                <a:gd name="connsiteY49" fmla="*/ 8470 h 10000"/>
                <a:gd name="connsiteX50" fmla="*/ 6447 w 10001"/>
                <a:gd name="connsiteY50" fmla="*/ 8079 h 10000"/>
                <a:gd name="connsiteX51" fmla="*/ 6182 w 10001"/>
                <a:gd name="connsiteY51" fmla="*/ 8361 h 10000"/>
                <a:gd name="connsiteX52" fmla="*/ 5581 w 10001"/>
                <a:gd name="connsiteY52" fmla="*/ 8535 h 10000"/>
                <a:gd name="connsiteX53" fmla="*/ 5457 w 10001"/>
                <a:gd name="connsiteY53" fmla="*/ 8470 h 10000"/>
                <a:gd name="connsiteX54" fmla="*/ 3955 w 10001"/>
                <a:gd name="connsiteY54" fmla="*/ 89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001" h="10000">
                  <a:moveTo>
                    <a:pt x="3955" y="8934"/>
                  </a:moveTo>
                  <a:cubicBezTo>
                    <a:pt x="3896" y="8934"/>
                    <a:pt x="4025" y="8680"/>
                    <a:pt x="3938" y="8580"/>
                  </a:cubicBezTo>
                  <a:cubicBezTo>
                    <a:pt x="3849" y="8479"/>
                    <a:pt x="3572" y="8288"/>
                    <a:pt x="3407" y="8334"/>
                  </a:cubicBezTo>
                  <a:cubicBezTo>
                    <a:pt x="3242" y="8379"/>
                    <a:pt x="3153" y="8825"/>
                    <a:pt x="2929" y="8871"/>
                  </a:cubicBezTo>
                  <a:cubicBezTo>
                    <a:pt x="2529" y="8816"/>
                    <a:pt x="2099" y="8934"/>
                    <a:pt x="2045" y="8607"/>
                  </a:cubicBezTo>
                  <a:cubicBezTo>
                    <a:pt x="2152" y="8098"/>
                    <a:pt x="1609" y="7606"/>
                    <a:pt x="1245" y="7515"/>
                  </a:cubicBezTo>
                  <a:cubicBezTo>
                    <a:pt x="944" y="7269"/>
                    <a:pt x="844" y="7679"/>
                    <a:pt x="914" y="6779"/>
                  </a:cubicBezTo>
                  <a:cubicBezTo>
                    <a:pt x="991" y="5814"/>
                    <a:pt x="1173" y="5914"/>
                    <a:pt x="809" y="5531"/>
                  </a:cubicBezTo>
                  <a:cubicBezTo>
                    <a:pt x="755" y="5422"/>
                    <a:pt x="529" y="5459"/>
                    <a:pt x="465" y="5368"/>
                  </a:cubicBezTo>
                  <a:cubicBezTo>
                    <a:pt x="394" y="5250"/>
                    <a:pt x="26" y="5253"/>
                    <a:pt x="1" y="4967"/>
                  </a:cubicBezTo>
                  <a:cubicBezTo>
                    <a:pt x="-24" y="4681"/>
                    <a:pt x="246" y="3931"/>
                    <a:pt x="318" y="3650"/>
                  </a:cubicBezTo>
                  <a:cubicBezTo>
                    <a:pt x="564" y="3276"/>
                    <a:pt x="661" y="3803"/>
                    <a:pt x="1061" y="3840"/>
                  </a:cubicBezTo>
                  <a:cubicBezTo>
                    <a:pt x="1493" y="4088"/>
                    <a:pt x="1197" y="3503"/>
                    <a:pt x="1321" y="3394"/>
                  </a:cubicBezTo>
                  <a:cubicBezTo>
                    <a:pt x="1516" y="3084"/>
                    <a:pt x="1209" y="3312"/>
                    <a:pt x="1504" y="3166"/>
                  </a:cubicBezTo>
                  <a:cubicBezTo>
                    <a:pt x="1692" y="3120"/>
                    <a:pt x="1822" y="3066"/>
                    <a:pt x="1958" y="3120"/>
                  </a:cubicBezTo>
                  <a:cubicBezTo>
                    <a:pt x="2057" y="3157"/>
                    <a:pt x="2564" y="3557"/>
                    <a:pt x="2564" y="3557"/>
                  </a:cubicBezTo>
                  <a:cubicBezTo>
                    <a:pt x="2806" y="3803"/>
                    <a:pt x="2977" y="3466"/>
                    <a:pt x="3260" y="3503"/>
                  </a:cubicBezTo>
                  <a:cubicBezTo>
                    <a:pt x="3454" y="3694"/>
                    <a:pt x="3336" y="3748"/>
                    <a:pt x="3589" y="3675"/>
                  </a:cubicBezTo>
                  <a:cubicBezTo>
                    <a:pt x="3636" y="3430"/>
                    <a:pt x="3737" y="3448"/>
                    <a:pt x="3849" y="3048"/>
                  </a:cubicBezTo>
                  <a:cubicBezTo>
                    <a:pt x="3849" y="2821"/>
                    <a:pt x="3508" y="2538"/>
                    <a:pt x="3589" y="2256"/>
                  </a:cubicBezTo>
                  <a:cubicBezTo>
                    <a:pt x="3466" y="1692"/>
                    <a:pt x="4091" y="1373"/>
                    <a:pt x="4285" y="1355"/>
                  </a:cubicBezTo>
                  <a:cubicBezTo>
                    <a:pt x="4432" y="1583"/>
                    <a:pt x="4495" y="1489"/>
                    <a:pt x="4566" y="1453"/>
                  </a:cubicBezTo>
                  <a:cubicBezTo>
                    <a:pt x="4602" y="1435"/>
                    <a:pt x="4762" y="1040"/>
                    <a:pt x="4798" y="1128"/>
                  </a:cubicBezTo>
                  <a:cubicBezTo>
                    <a:pt x="4861" y="1283"/>
                    <a:pt x="4686" y="1464"/>
                    <a:pt x="5093" y="1246"/>
                  </a:cubicBezTo>
                  <a:cubicBezTo>
                    <a:pt x="5175" y="1201"/>
                    <a:pt x="5333" y="682"/>
                    <a:pt x="5422" y="682"/>
                  </a:cubicBezTo>
                  <a:cubicBezTo>
                    <a:pt x="5345" y="791"/>
                    <a:pt x="5605" y="919"/>
                    <a:pt x="5788" y="901"/>
                  </a:cubicBezTo>
                  <a:cubicBezTo>
                    <a:pt x="5959" y="846"/>
                    <a:pt x="6242" y="639"/>
                    <a:pt x="6335" y="412"/>
                  </a:cubicBezTo>
                  <a:cubicBezTo>
                    <a:pt x="6736" y="485"/>
                    <a:pt x="6583" y="417"/>
                    <a:pt x="6960" y="147"/>
                  </a:cubicBezTo>
                  <a:cubicBezTo>
                    <a:pt x="7178" y="92"/>
                    <a:pt x="7437" y="109"/>
                    <a:pt x="7656" y="0"/>
                  </a:cubicBezTo>
                  <a:cubicBezTo>
                    <a:pt x="7951" y="127"/>
                    <a:pt x="7656" y="54"/>
                    <a:pt x="7986" y="54"/>
                  </a:cubicBezTo>
                  <a:cubicBezTo>
                    <a:pt x="7986" y="455"/>
                    <a:pt x="8080" y="546"/>
                    <a:pt x="8021" y="846"/>
                  </a:cubicBezTo>
                  <a:cubicBezTo>
                    <a:pt x="8068" y="1547"/>
                    <a:pt x="8121" y="1392"/>
                    <a:pt x="8534" y="1464"/>
                  </a:cubicBezTo>
                  <a:cubicBezTo>
                    <a:pt x="8863" y="1638"/>
                    <a:pt x="8935" y="1464"/>
                    <a:pt x="9158" y="2093"/>
                  </a:cubicBezTo>
                  <a:cubicBezTo>
                    <a:pt x="9317" y="2338"/>
                    <a:pt x="9288" y="2675"/>
                    <a:pt x="9488" y="2884"/>
                  </a:cubicBezTo>
                  <a:cubicBezTo>
                    <a:pt x="9499" y="3166"/>
                    <a:pt x="9412" y="3394"/>
                    <a:pt x="9447" y="3894"/>
                  </a:cubicBezTo>
                  <a:cubicBezTo>
                    <a:pt x="9488" y="4121"/>
                    <a:pt x="9912" y="3913"/>
                    <a:pt x="10001" y="4067"/>
                  </a:cubicBezTo>
                  <a:cubicBezTo>
                    <a:pt x="9889" y="4403"/>
                    <a:pt x="10071" y="4486"/>
                    <a:pt x="9924" y="4804"/>
                  </a:cubicBezTo>
                  <a:cubicBezTo>
                    <a:pt x="9900" y="5350"/>
                    <a:pt x="9948" y="5531"/>
                    <a:pt x="9776" y="5932"/>
                  </a:cubicBezTo>
                  <a:cubicBezTo>
                    <a:pt x="9741" y="6196"/>
                    <a:pt x="9730" y="6287"/>
                    <a:pt x="9559" y="6387"/>
                  </a:cubicBezTo>
                  <a:cubicBezTo>
                    <a:pt x="9536" y="6442"/>
                    <a:pt x="9524" y="6496"/>
                    <a:pt x="9488" y="6551"/>
                  </a:cubicBezTo>
                  <a:cubicBezTo>
                    <a:pt x="9447" y="6605"/>
                    <a:pt x="9400" y="6605"/>
                    <a:pt x="9377" y="6669"/>
                  </a:cubicBezTo>
                  <a:cubicBezTo>
                    <a:pt x="9241" y="6933"/>
                    <a:pt x="9253" y="7042"/>
                    <a:pt x="9011" y="7169"/>
                  </a:cubicBezTo>
                  <a:cubicBezTo>
                    <a:pt x="8976" y="7361"/>
                    <a:pt x="8828" y="7497"/>
                    <a:pt x="8716" y="7624"/>
                  </a:cubicBezTo>
                  <a:cubicBezTo>
                    <a:pt x="8581" y="7924"/>
                    <a:pt x="8398" y="8771"/>
                    <a:pt x="8274" y="9098"/>
                  </a:cubicBezTo>
                  <a:cubicBezTo>
                    <a:pt x="8274" y="9380"/>
                    <a:pt x="8032" y="9544"/>
                    <a:pt x="7986" y="9598"/>
                  </a:cubicBezTo>
                  <a:cubicBezTo>
                    <a:pt x="7920" y="9680"/>
                    <a:pt x="7761" y="9717"/>
                    <a:pt x="7761" y="9717"/>
                  </a:cubicBezTo>
                  <a:cubicBezTo>
                    <a:pt x="7608" y="9963"/>
                    <a:pt x="7703" y="9863"/>
                    <a:pt x="7437" y="9999"/>
                  </a:cubicBezTo>
                  <a:cubicBezTo>
                    <a:pt x="7396" y="10017"/>
                    <a:pt x="7108" y="9890"/>
                    <a:pt x="7108" y="9890"/>
                  </a:cubicBezTo>
                  <a:cubicBezTo>
                    <a:pt x="6813" y="9999"/>
                    <a:pt x="6996" y="9890"/>
                    <a:pt x="6996" y="9208"/>
                  </a:cubicBezTo>
                  <a:cubicBezTo>
                    <a:pt x="6960" y="8925"/>
                    <a:pt x="6996" y="8571"/>
                    <a:pt x="6813" y="8470"/>
                  </a:cubicBezTo>
                  <a:cubicBezTo>
                    <a:pt x="6754" y="8170"/>
                    <a:pt x="6595" y="8306"/>
                    <a:pt x="6447" y="8079"/>
                  </a:cubicBezTo>
                  <a:cubicBezTo>
                    <a:pt x="6265" y="8170"/>
                    <a:pt x="6353" y="8216"/>
                    <a:pt x="6182" y="8361"/>
                  </a:cubicBezTo>
                  <a:cubicBezTo>
                    <a:pt x="5988" y="8716"/>
                    <a:pt x="5953" y="8852"/>
                    <a:pt x="5581" y="8535"/>
                  </a:cubicBezTo>
                  <a:cubicBezTo>
                    <a:pt x="5463" y="8553"/>
                    <a:pt x="5440" y="8524"/>
                    <a:pt x="5457" y="8470"/>
                  </a:cubicBezTo>
                  <a:lnTo>
                    <a:pt x="3955" y="8934"/>
                  </a:ln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762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-2289350" y="87760"/>
              <a:ext cx="309522" cy="218160"/>
            </a:xfrm>
            <a:custGeom>
              <a:avLst/>
              <a:gdLst>
                <a:gd name="T0" fmla="*/ 51 w 582"/>
                <a:gd name="T1" fmla="*/ 254 h 359"/>
                <a:gd name="T2" fmla="*/ 78 w 582"/>
                <a:gd name="T3" fmla="*/ 254 h 359"/>
                <a:gd name="T4" fmla="*/ 93 w 582"/>
                <a:gd name="T5" fmla="*/ 284 h 359"/>
                <a:gd name="T6" fmla="*/ 99 w 582"/>
                <a:gd name="T7" fmla="*/ 275 h 359"/>
                <a:gd name="T8" fmla="*/ 132 w 582"/>
                <a:gd name="T9" fmla="*/ 269 h 359"/>
                <a:gd name="T10" fmla="*/ 177 w 582"/>
                <a:gd name="T11" fmla="*/ 308 h 359"/>
                <a:gd name="T12" fmla="*/ 201 w 582"/>
                <a:gd name="T13" fmla="*/ 284 h 359"/>
                <a:gd name="T14" fmla="*/ 234 w 582"/>
                <a:gd name="T15" fmla="*/ 251 h 359"/>
                <a:gd name="T16" fmla="*/ 237 w 582"/>
                <a:gd name="T17" fmla="*/ 302 h 359"/>
                <a:gd name="T18" fmla="*/ 231 w 582"/>
                <a:gd name="T19" fmla="*/ 359 h 359"/>
                <a:gd name="T20" fmla="*/ 300 w 582"/>
                <a:gd name="T21" fmla="*/ 338 h 359"/>
                <a:gd name="T22" fmla="*/ 318 w 582"/>
                <a:gd name="T23" fmla="*/ 326 h 359"/>
                <a:gd name="T24" fmla="*/ 333 w 582"/>
                <a:gd name="T25" fmla="*/ 311 h 359"/>
                <a:gd name="T26" fmla="*/ 354 w 582"/>
                <a:gd name="T27" fmla="*/ 293 h 359"/>
                <a:gd name="T28" fmla="*/ 402 w 582"/>
                <a:gd name="T29" fmla="*/ 242 h 359"/>
                <a:gd name="T30" fmla="*/ 474 w 582"/>
                <a:gd name="T31" fmla="*/ 251 h 359"/>
                <a:gd name="T32" fmla="*/ 525 w 582"/>
                <a:gd name="T33" fmla="*/ 260 h 359"/>
                <a:gd name="T34" fmla="*/ 558 w 582"/>
                <a:gd name="T35" fmla="*/ 257 h 359"/>
                <a:gd name="T36" fmla="*/ 582 w 582"/>
                <a:gd name="T37" fmla="*/ 194 h 359"/>
                <a:gd name="T38" fmla="*/ 570 w 582"/>
                <a:gd name="T39" fmla="*/ 137 h 359"/>
                <a:gd name="T40" fmla="*/ 561 w 582"/>
                <a:gd name="T41" fmla="*/ 119 h 359"/>
                <a:gd name="T42" fmla="*/ 555 w 582"/>
                <a:gd name="T43" fmla="*/ 101 h 359"/>
                <a:gd name="T44" fmla="*/ 564 w 582"/>
                <a:gd name="T45" fmla="*/ 59 h 359"/>
                <a:gd name="T46" fmla="*/ 561 w 582"/>
                <a:gd name="T47" fmla="*/ 35 h 359"/>
                <a:gd name="T48" fmla="*/ 558 w 582"/>
                <a:gd name="T49" fmla="*/ 23 h 359"/>
                <a:gd name="T50" fmla="*/ 510 w 582"/>
                <a:gd name="T51" fmla="*/ 47 h 359"/>
                <a:gd name="T52" fmla="*/ 435 w 582"/>
                <a:gd name="T53" fmla="*/ 50 h 359"/>
                <a:gd name="T54" fmla="*/ 396 w 582"/>
                <a:gd name="T55" fmla="*/ 26 h 359"/>
                <a:gd name="T56" fmla="*/ 324 w 582"/>
                <a:gd name="T57" fmla="*/ 17 h 359"/>
                <a:gd name="T58" fmla="*/ 297 w 582"/>
                <a:gd name="T59" fmla="*/ 5 h 359"/>
                <a:gd name="T60" fmla="*/ 234 w 582"/>
                <a:gd name="T61" fmla="*/ 20 h 359"/>
                <a:gd name="T62" fmla="*/ 177 w 582"/>
                <a:gd name="T63" fmla="*/ 56 h 359"/>
                <a:gd name="T64" fmla="*/ 171 w 582"/>
                <a:gd name="T65" fmla="*/ 116 h 359"/>
                <a:gd name="T66" fmla="*/ 147 w 582"/>
                <a:gd name="T67" fmla="*/ 164 h 359"/>
                <a:gd name="T68" fmla="*/ 99 w 582"/>
                <a:gd name="T69" fmla="*/ 173 h 359"/>
                <a:gd name="T70" fmla="*/ 75 w 582"/>
                <a:gd name="T71" fmla="*/ 197 h 359"/>
                <a:gd name="T72" fmla="*/ 51 w 582"/>
                <a:gd name="T73" fmla="*/ 167 h 359"/>
                <a:gd name="T74" fmla="*/ 72 w 582"/>
                <a:gd name="T75" fmla="*/ 143 h 359"/>
                <a:gd name="T76" fmla="*/ 96 w 582"/>
                <a:gd name="T77" fmla="*/ 104 h 359"/>
                <a:gd name="T78" fmla="*/ 72 w 582"/>
                <a:gd name="T79" fmla="*/ 59 h 359"/>
                <a:gd name="T80" fmla="*/ 60 w 582"/>
                <a:gd name="T81" fmla="*/ 86 h 359"/>
                <a:gd name="T82" fmla="*/ 15 w 582"/>
                <a:gd name="T83" fmla="*/ 98 h 359"/>
                <a:gd name="T84" fmla="*/ 0 w 582"/>
                <a:gd name="T85" fmla="*/ 158 h 359"/>
                <a:gd name="T86" fmla="*/ 42 w 582"/>
                <a:gd name="T87" fmla="*/ 233 h 359"/>
                <a:gd name="T88" fmla="*/ 51 w 582"/>
                <a:gd name="T89" fmla="*/ 254 h 359"/>
                <a:gd name="connsiteX0" fmla="*/ 876 w 10000"/>
                <a:gd name="connsiteY0" fmla="*/ 6936 h 9861"/>
                <a:gd name="connsiteX1" fmla="*/ 1340 w 10000"/>
                <a:gd name="connsiteY1" fmla="*/ 6936 h 9861"/>
                <a:gd name="connsiteX2" fmla="*/ 1598 w 10000"/>
                <a:gd name="connsiteY2" fmla="*/ 7772 h 9861"/>
                <a:gd name="connsiteX3" fmla="*/ 1701 w 10000"/>
                <a:gd name="connsiteY3" fmla="*/ 7521 h 9861"/>
                <a:gd name="connsiteX4" fmla="*/ 2268 w 10000"/>
                <a:gd name="connsiteY4" fmla="*/ 7354 h 9861"/>
                <a:gd name="connsiteX5" fmla="*/ 3041 w 10000"/>
                <a:gd name="connsiteY5" fmla="*/ 8440 h 9861"/>
                <a:gd name="connsiteX6" fmla="*/ 3454 w 10000"/>
                <a:gd name="connsiteY6" fmla="*/ 7772 h 9861"/>
                <a:gd name="connsiteX7" fmla="*/ 4021 w 10000"/>
                <a:gd name="connsiteY7" fmla="*/ 6853 h 9861"/>
                <a:gd name="connsiteX8" fmla="*/ 4072 w 10000"/>
                <a:gd name="connsiteY8" fmla="*/ 8273 h 9861"/>
                <a:gd name="connsiteX9" fmla="*/ 3969 w 10000"/>
                <a:gd name="connsiteY9" fmla="*/ 9861 h 9861"/>
                <a:gd name="connsiteX10" fmla="*/ 5155 w 10000"/>
                <a:gd name="connsiteY10" fmla="*/ 9276 h 9861"/>
                <a:gd name="connsiteX11" fmla="*/ 5464 w 10000"/>
                <a:gd name="connsiteY11" fmla="*/ 8942 h 9861"/>
                <a:gd name="connsiteX12" fmla="*/ 5722 w 10000"/>
                <a:gd name="connsiteY12" fmla="*/ 8524 h 9861"/>
                <a:gd name="connsiteX13" fmla="*/ 6082 w 10000"/>
                <a:gd name="connsiteY13" fmla="*/ 8023 h 9861"/>
                <a:gd name="connsiteX14" fmla="*/ 6907 w 10000"/>
                <a:gd name="connsiteY14" fmla="*/ 6602 h 9861"/>
                <a:gd name="connsiteX15" fmla="*/ 8144 w 10000"/>
                <a:gd name="connsiteY15" fmla="*/ 6853 h 9861"/>
                <a:gd name="connsiteX16" fmla="*/ 9021 w 10000"/>
                <a:gd name="connsiteY16" fmla="*/ 7103 h 9861"/>
                <a:gd name="connsiteX17" fmla="*/ 9588 w 10000"/>
                <a:gd name="connsiteY17" fmla="*/ 7020 h 9861"/>
                <a:gd name="connsiteX18" fmla="*/ 10000 w 10000"/>
                <a:gd name="connsiteY18" fmla="*/ 5265 h 9861"/>
                <a:gd name="connsiteX19" fmla="*/ 9794 w 10000"/>
                <a:gd name="connsiteY19" fmla="*/ 3677 h 9861"/>
                <a:gd name="connsiteX20" fmla="*/ 9639 w 10000"/>
                <a:gd name="connsiteY20" fmla="*/ 3176 h 9861"/>
                <a:gd name="connsiteX21" fmla="*/ 9536 w 10000"/>
                <a:gd name="connsiteY21" fmla="*/ 2674 h 9861"/>
                <a:gd name="connsiteX22" fmla="*/ 9691 w 10000"/>
                <a:gd name="connsiteY22" fmla="*/ 1504 h 9861"/>
                <a:gd name="connsiteX23" fmla="*/ 9639 w 10000"/>
                <a:gd name="connsiteY23" fmla="*/ 836 h 9861"/>
                <a:gd name="connsiteX24" fmla="*/ 9588 w 10000"/>
                <a:gd name="connsiteY24" fmla="*/ 502 h 9861"/>
                <a:gd name="connsiteX25" fmla="*/ 8763 w 10000"/>
                <a:gd name="connsiteY25" fmla="*/ 1170 h 9861"/>
                <a:gd name="connsiteX26" fmla="*/ 7474 w 10000"/>
                <a:gd name="connsiteY26" fmla="*/ 1254 h 9861"/>
                <a:gd name="connsiteX27" fmla="*/ 6804 w 10000"/>
                <a:gd name="connsiteY27" fmla="*/ 585 h 9861"/>
                <a:gd name="connsiteX28" fmla="*/ 5567 w 10000"/>
                <a:gd name="connsiteY28" fmla="*/ 335 h 9861"/>
                <a:gd name="connsiteX29" fmla="*/ 5103 w 10000"/>
                <a:gd name="connsiteY29" fmla="*/ 0 h 9861"/>
                <a:gd name="connsiteX30" fmla="*/ 4021 w 10000"/>
                <a:gd name="connsiteY30" fmla="*/ 418 h 9861"/>
                <a:gd name="connsiteX31" fmla="*/ 3041 w 10000"/>
                <a:gd name="connsiteY31" fmla="*/ 1421 h 9861"/>
                <a:gd name="connsiteX32" fmla="*/ 2938 w 10000"/>
                <a:gd name="connsiteY32" fmla="*/ 3092 h 9861"/>
                <a:gd name="connsiteX33" fmla="*/ 2526 w 10000"/>
                <a:gd name="connsiteY33" fmla="*/ 4429 h 9861"/>
                <a:gd name="connsiteX34" fmla="*/ 1701 w 10000"/>
                <a:gd name="connsiteY34" fmla="*/ 4680 h 9861"/>
                <a:gd name="connsiteX35" fmla="*/ 1289 w 10000"/>
                <a:gd name="connsiteY35" fmla="*/ 5348 h 9861"/>
                <a:gd name="connsiteX36" fmla="*/ 876 w 10000"/>
                <a:gd name="connsiteY36" fmla="*/ 4513 h 9861"/>
                <a:gd name="connsiteX37" fmla="*/ 1237 w 10000"/>
                <a:gd name="connsiteY37" fmla="*/ 3844 h 9861"/>
                <a:gd name="connsiteX38" fmla="*/ 1649 w 10000"/>
                <a:gd name="connsiteY38" fmla="*/ 2758 h 9861"/>
                <a:gd name="connsiteX39" fmla="*/ 1237 w 10000"/>
                <a:gd name="connsiteY39" fmla="*/ 1504 h 9861"/>
                <a:gd name="connsiteX40" fmla="*/ 1031 w 10000"/>
                <a:gd name="connsiteY40" fmla="*/ 2257 h 9861"/>
                <a:gd name="connsiteX41" fmla="*/ 258 w 10000"/>
                <a:gd name="connsiteY41" fmla="*/ 2591 h 9861"/>
                <a:gd name="connsiteX42" fmla="*/ 0 w 10000"/>
                <a:gd name="connsiteY42" fmla="*/ 4262 h 9861"/>
                <a:gd name="connsiteX43" fmla="*/ 722 w 10000"/>
                <a:gd name="connsiteY43" fmla="*/ 6351 h 9861"/>
                <a:gd name="connsiteX44" fmla="*/ 876 w 10000"/>
                <a:gd name="connsiteY44" fmla="*/ 6936 h 9861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41 w 10000"/>
                <a:gd name="connsiteY5" fmla="*/ 8559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021 w 10000"/>
                <a:gd name="connsiteY16" fmla="*/ 7203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567 w 10000"/>
                <a:gd name="connsiteY28" fmla="*/ 340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021 w 10000"/>
                <a:gd name="connsiteY16" fmla="*/ 7223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06 w 10000"/>
                <a:gd name="connsiteY5" fmla="*/ 8408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06 w 10000"/>
                <a:gd name="connsiteY5" fmla="*/ 8408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41 w 9965"/>
                <a:gd name="connsiteY0" fmla="*/ 7034 h 10000"/>
                <a:gd name="connsiteX1" fmla="*/ 1305 w 9965"/>
                <a:gd name="connsiteY1" fmla="*/ 7034 h 10000"/>
                <a:gd name="connsiteX2" fmla="*/ 1563 w 9965"/>
                <a:gd name="connsiteY2" fmla="*/ 7882 h 10000"/>
                <a:gd name="connsiteX3" fmla="*/ 1666 w 9965"/>
                <a:gd name="connsiteY3" fmla="*/ 7627 h 10000"/>
                <a:gd name="connsiteX4" fmla="*/ 2233 w 9965"/>
                <a:gd name="connsiteY4" fmla="*/ 7458 h 10000"/>
                <a:gd name="connsiteX5" fmla="*/ 2971 w 9965"/>
                <a:gd name="connsiteY5" fmla="*/ 8388 h 10000"/>
                <a:gd name="connsiteX6" fmla="*/ 3419 w 9965"/>
                <a:gd name="connsiteY6" fmla="*/ 7882 h 10000"/>
                <a:gd name="connsiteX7" fmla="*/ 3986 w 9965"/>
                <a:gd name="connsiteY7" fmla="*/ 6950 h 10000"/>
                <a:gd name="connsiteX8" fmla="*/ 4037 w 9965"/>
                <a:gd name="connsiteY8" fmla="*/ 8390 h 10000"/>
                <a:gd name="connsiteX9" fmla="*/ 3934 w 9965"/>
                <a:gd name="connsiteY9" fmla="*/ 10000 h 10000"/>
                <a:gd name="connsiteX10" fmla="*/ 5120 w 9965"/>
                <a:gd name="connsiteY10" fmla="*/ 9407 h 10000"/>
                <a:gd name="connsiteX11" fmla="*/ 5429 w 9965"/>
                <a:gd name="connsiteY11" fmla="*/ 9068 h 10000"/>
                <a:gd name="connsiteX12" fmla="*/ 5687 w 9965"/>
                <a:gd name="connsiteY12" fmla="*/ 8644 h 10000"/>
                <a:gd name="connsiteX13" fmla="*/ 6047 w 9965"/>
                <a:gd name="connsiteY13" fmla="*/ 8136 h 10000"/>
                <a:gd name="connsiteX14" fmla="*/ 6872 w 9965"/>
                <a:gd name="connsiteY14" fmla="*/ 6695 h 10000"/>
                <a:gd name="connsiteX15" fmla="*/ 8109 w 9965"/>
                <a:gd name="connsiteY15" fmla="*/ 6950 h 10000"/>
                <a:gd name="connsiteX16" fmla="*/ 9090 w 9965"/>
                <a:gd name="connsiteY16" fmla="*/ 7032 h 10000"/>
                <a:gd name="connsiteX17" fmla="*/ 9553 w 9965"/>
                <a:gd name="connsiteY17" fmla="*/ 7119 h 10000"/>
                <a:gd name="connsiteX18" fmla="*/ 9965 w 9965"/>
                <a:gd name="connsiteY18" fmla="*/ 5339 h 10000"/>
                <a:gd name="connsiteX19" fmla="*/ 9759 w 9965"/>
                <a:gd name="connsiteY19" fmla="*/ 3729 h 10000"/>
                <a:gd name="connsiteX20" fmla="*/ 9604 w 9965"/>
                <a:gd name="connsiteY20" fmla="*/ 3221 h 10000"/>
                <a:gd name="connsiteX21" fmla="*/ 9501 w 9965"/>
                <a:gd name="connsiteY21" fmla="*/ 2712 h 10000"/>
                <a:gd name="connsiteX22" fmla="*/ 9656 w 9965"/>
                <a:gd name="connsiteY22" fmla="*/ 1525 h 10000"/>
                <a:gd name="connsiteX23" fmla="*/ 9604 w 9965"/>
                <a:gd name="connsiteY23" fmla="*/ 848 h 10000"/>
                <a:gd name="connsiteX24" fmla="*/ 9553 w 9965"/>
                <a:gd name="connsiteY24" fmla="*/ 509 h 10000"/>
                <a:gd name="connsiteX25" fmla="*/ 8728 w 9965"/>
                <a:gd name="connsiteY25" fmla="*/ 1186 h 10000"/>
                <a:gd name="connsiteX26" fmla="*/ 7439 w 9965"/>
                <a:gd name="connsiteY26" fmla="*/ 1272 h 10000"/>
                <a:gd name="connsiteX27" fmla="*/ 6769 w 9965"/>
                <a:gd name="connsiteY27" fmla="*/ 593 h 10000"/>
                <a:gd name="connsiteX28" fmla="*/ 5636 w 9965"/>
                <a:gd name="connsiteY28" fmla="*/ 226 h 10000"/>
                <a:gd name="connsiteX29" fmla="*/ 5068 w 9965"/>
                <a:gd name="connsiteY29" fmla="*/ 0 h 10000"/>
                <a:gd name="connsiteX30" fmla="*/ 3986 w 9965"/>
                <a:gd name="connsiteY30" fmla="*/ 424 h 10000"/>
                <a:gd name="connsiteX31" fmla="*/ 3006 w 9965"/>
                <a:gd name="connsiteY31" fmla="*/ 1441 h 10000"/>
                <a:gd name="connsiteX32" fmla="*/ 2903 w 9965"/>
                <a:gd name="connsiteY32" fmla="*/ 3136 h 10000"/>
                <a:gd name="connsiteX33" fmla="*/ 2491 w 9965"/>
                <a:gd name="connsiteY33" fmla="*/ 4491 h 10000"/>
                <a:gd name="connsiteX34" fmla="*/ 1666 w 9965"/>
                <a:gd name="connsiteY34" fmla="*/ 4746 h 10000"/>
                <a:gd name="connsiteX35" fmla="*/ 1254 w 9965"/>
                <a:gd name="connsiteY35" fmla="*/ 5423 h 10000"/>
                <a:gd name="connsiteX36" fmla="*/ 841 w 9965"/>
                <a:gd name="connsiteY36" fmla="*/ 4577 h 10000"/>
                <a:gd name="connsiteX37" fmla="*/ 1202 w 9965"/>
                <a:gd name="connsiteY37" fmla="*/ 3898 h 10000"/>
                <a:gd name="connsiteX38" fmla="*/ 1614 w 9965"/>
                <a:gd name="connsiteY38" fmla="*/ 2797 h 10000"/>
                <a:gd name="connsiteX39" fmla="*/ 1202 w 9965"/>
                <a:gd name="connsiteY39" fmla="*/ 1525 h 10000"/>
                <a:gd name="connsiteX40" fmla="*/ 996 w 9965"/>
                <a:gd name="connsiteY40" fmla="*/ 2289 h 10000"/>
                <a:gd name="connsiteX41" fmla="*/ 223 w 9965"/>
                <a:gd name="connsiteY41" fmla="*/ 2628 h 10000"/>
                <a:gd name="connsiteX42" fmla="*/ 0 w 9965"/>
                <a:gd name="connsiteY42" fmla="*/ 4265 h 10000"/>
                <a:gd name="connsiteX43" fmla="*/ 687 w 9965"/>
                <a:gd name="connsiteY43" fmla="*/ 6441 h 10000"/>
                <a:gd name="connsiteX44" fmla="*/ 841 w 9965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844" y="7034"/>
                  </a:moveTo>
                  <a:cubicBezTo>
                    <a:pt x="1017" y="7853"/>
                    <a:pt x="741" y="6950"/>
                    <a:pt x="1310" y="7034"/>
                  </a:cubicBezTo>
                  <a:cubicBezTo>
                    <a:pt x="1345" y="7260"/>
                    <a:pt x="1551" y="7882"/>
                    <a:pt x="1568" y="7882"/>
                  </a:cubicBezTo>
                  <a:cubicBezTo>
                    <a:pt x="1638" y="7882"/>
                    <a:pt x="1620" y="7684"/>
                    <a:pt x="1672" y="7627"/>
                  </a:cubicBezTo>
                  <a:cubicBezTo>
                    <a:pt x="1758" y="7543"/>
                    <a:pt x="2022" y="7331"/>
                    <a:pt x="2241" y="7458"/>
                  </a:cubicBezTo>
                  <a:cubicBezTo>
                    <a:pt x="2460" y="7585"/>
                    <a:pt x="2516" y="8388"/>
                    <a:pt x="2981" y="8388"/>
                  </a:cubicBezTo>
                  <a:cubicBezTo>
                    <a:pt x="3171" y="8275"/>
                    <a:pt x="3258" y="8079"/>
                    <a:pt x="3431" y="7882"/>
                  </a:cubicBezTo>
                  <a:cubicBezTo>
                    <a:pt x="3552" y="7431"/>
                    <a:pt x="3586" y="7203"/>
                    <a:pt x="4000" y="6950"/>
                  </a:cubicBezTo>
                  <a:cubicBezTo>
                    <a:pt x="4466" y="7203"/>
                    <a:pt x="3948" y="8051"/>
                    <a:pt x="4051" y="8390"/>
                  </a:cubicBezTo>
                  <a:cubicBezTo>
                    <a:pt x="3172" y="9068"/>
                    <a:pt x="4000" y="9068"/>
                    <a:pt x="3948" y="10000"/>
                  </a:cubicBezTo>
                  <a:cubicBezTo>
                    <a:pt x="4344" y="9774"/>
                    <a:pt x="4706" y="9519"/>
                    <a:pt x="5138" y="9407"/>
                  </a:cubicBezTo>
                  <a:cubicBezTo>
                    <a:pt x="5241" y="9294"/>
                    <a:pt x="5414" y="9266"/>
                    <a:pt x="5448" y="9068"/>
                  </a:cubicBezTo>
                  <a:cubicBezTo>
                    <a:pt x="5465" y="8954"/>
                    <a:pt x="5655" y="8729"/>
                    <a:pt x="5707" y="8644"/>
                  </a:cubicBezTo>
                  <a:cubicBezTo>
                    <a:pt x="5793" y="8190"/>
                    <a:pt x="5826" y="7738"/>
                    <a:pt x="6068" y="8136"/>
                  </a:cubicBezTo>
                  <a:cubicBezTo>
                    <a:pt x="6431" y="7630"/>
                    <a:pt x="6431" y="7627"/>
                    <a:pt x="6896" y="6695"/>
                  </a:cubicBezTo>
                  <a:cubicBezTo>
                    <a:pt x="7155" y="6356"/>
                    <a:pt x="6965" y="6836"/>
                    <a:pt x="8137" y="6950"/>
                  </a:cubicBezTo>
                  <a:cubicBezTo>
                    <a:pt x="8500" y="7091"/>
                    <a:pt x="8760" y="6948"/>
                    <a:pt x="9122" y="7032"/>
                  </a:cubicBezTo>
                  <a:cubicBezTo>
                    <a:pt x="9225" y="6863"/>
                    <a:pt x="9500" y="7091"/>
                    <a:pt x="9587" y="7119"/>
                  </a:cubicBezTo>
                  <a:cubicBezTo>
                    <a:pt x="9741" y="6017"/>
                    <a:pt x="9379" y="6356"/>
                    <a:pt x="10000" y="5339"/>
                  </a:cubicBezTo>
                  <a:cubicBezTo>
                    <a:pt x="10000" y="4915"/>
                    <a:pt x="9880" y="4294"/>
                    <a:pt x="9793" y="3729"/>
                  </a:cubicBezTo>
                  <a:cubicBezTo>
                    <a:pt x="9758" y="3531"/>
                    <a:pt x="9673" y="3419"/>
                    <a:pt x="9638" y="3221"/>
                  </a:cubicBezTo>
                  <a:cubicBezTo>
                    <a:pt x="9621" y="3051"/>
                    <a:pt x="9534" y="2712"/>
                    <a:pt x="9534" y="2712"/>
                  </a:cubicBezTo>
                  <a:cubicBezTo>
                    <a:pt x="9587" y="2316"/>
                    <a:pt x="9743" y="2035"/>
                    <a:pt x="9690" y="1525"/>
                  </a:cubicBezTo>
                  <a:cubicBezTo>
                    <a:pt x="9673" y="1300"/>
                    <a:pt x="9655" y="1074"/>
                    <a:pt x="9638" y="848"/>
                  </a:cubicBezTo>
                  <a:cubicBezTo>
                    <a:pt x="9621" y="735"/>
                    <a:pt x="9794" y="537"/>
                    <a:pt x="9726" y="509"/>
                  </a:cubicBezTo>
                  <a:cubicBezTo>
                    <a:pt x="9536" y="424"/>
                    <a:pt x="8948" y="1102"/>
                    <a:pt x="8759" y="1186"/>
                  </a:cubicBezTo>
                  <a:cubicBezTo>
                    <a:pt x="8345" y="1639"/>
                    <a:pt x="8017" y="1327"/>
                    <a:pt x="7465" y="1272"/>
                  </a:cubicBezTo>
                  <a:cubicBezTo>
                    <a:pt x="7103" y="1017"/>
                    <a:pt x="7258" y="848"/>
                    <a:pt x="6793" y="593"/>
                  </a:cubicBezTo>
                  <a:cubicBezTo>
                    <a:pt x="6103" y="848"/>
                    <a:pt x="6380" y="395"/>
                    <a:pt x="5656" y="226"/>
                  </a:cubicBezTo>
                  <a:cubicBezTo>
                    <a:pt x="5551" y="144"/>
                    <a:pt x="5362" y="142"/>
                    <a:pt x="5086" y="0"/>
                  </a:cubicBezTo>
                  <a:cubicBezTo>
                    <a:pt x="4551" y="85"/>
                    <a:pt x="4361" y="169"/>
                    <a:pt x="4000" y="424"/>
                  </a:cubicBezTo>
                  <a:cubicBezTo>
                    <a:pt x="3534" y="1186"/>
                    <a:pt x="3844" y="848"/>
                    <a:pt x="3017" y="1441"/>
                  </a:cubicBezTo>
                  <a:cubicBezTo>
                    <a:pt x="2982" y="2006"/>
                    <a:pt x="2965" y="2458"/>
                    <a:pt x="2913" y="3136"/>
                  </a:cubicBezTo>
                  <a:cubicBezTo>
                    <a:pt x="2982" y="3925"/>
                    <a:pt x="3069" y="3923"/>
                    <a:pt x="2500" y="4491"/>
                  </a:cubicBezTo>
                  <a:cubicBezTo>
                    <a:pt x="2207" y="4322"/>
                    <a:pt x="1982" y="4661"/>
                    <a:pt x="1672" y="4746"/>
                  </a:cubicBezTo>
                  <a:cubicBezTo>
                    <a:pt x="1603" y="5254"/>
                    <a:pt x="1534" y="5282"/>
                    <a:pt x="1258" y="5423"/>
                  </a:cubicBezTo>
                  <a:cubicBezTo>
                    <a:pt x="1275" y="5141"/>
                    <a:pt x="793" y="4831"/>
                    <a:pt x="844" y="4577"/>
                  </a:cubicBezTo>
                  <a:cubicBezTo>
                    <a:pt x="861" y="4491"/>
                    <a:pt x="1172" y="3983"/>
                    <a:pt x="1206" y="3898"/>
                  </a:cubicBezTo>
                  <a:cubicBezTo>
                    <a:pt x="1223" y="3870"/>
                    <a:pt x="1603" y="2909"/>
                    <a:pt x="1620" y="2797"/>
                  </a:cubicBezTo>
                  <a:cubicBezTo>
                    <a:pt x="1775" y="1780"/>
                    <a:pt x="1758" y="1384"/>
                    <a:pt x="1206" y="1525"/>
                  </a:cubicBezTo>
                  <a:cubicBezTo>
                    <a:pt x="1086" y="2118"/>
                    <a:pt x="1172" y="1893"/>
                    <a:pt x="999" y="2289"/>
                  </a:cubicBezTo>
                  <a:cubicBezTo>
                    <a:pt x="774" y="2969"/>
                    <a:pt x="324" y="2370"/>
                    <a:pt x="224" y="2628"/>
                  </a:cubicBezTo>
                  <a:cubicBezTo>
                    <a:pt x="240" y="3134"/>
                    <a:pt x="776" y="3417"/>
                    <a:pt x="0" y="4265"/>
                  </a:cubicBezTo>
                  <a:cubicBezTo>
                    <a:pt x="69" y="4887"/>
                    <a:pt x="586" y="6102"/>
                    <a:pt x="689" y="6441"/>
                  </a:cubicBezTo>
                  <a:cubicBezTo>
                    <a:pt x="706" y="6441"/>
                    <a:pt x="861" y="7062"/>
                    <a:pt x="844" y="7034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-2596410" y="-366881"/>
              <a:ext cx="341591" cy="658054"/>
            </a:xfrm>
            <a:custGeom>
              <a:avLst/>
              <a:gdLst>
                <a:gd name="T0" fmla="*/ 627 w 648"/>
                <a:gd name="T1" fmla="*/ 827 h 1082"/>
                <a:gd name="T2" fmla="*/ 597 w 648"/>
                <a:gd name="T3" fmla="*/ 821 h 1082"/>
                <a:gd name="T4" fmla="*/ 597 w 648"/>
                <a:gd name="T5" fmla="*/ 848 h 1082"/>
                <a:gd name="T6" fmla="*/ 603 w 648"/>
                <a:gd name="T7" fmla="*/ 869 h 1082"/>
                <a:gd name="T8" fmla="*/ 585 w 648"/>
                <a:gd name="T9" fmla="*/ 893 h 1082"/>
                <a:gd name="T10" fmla="*/ 606 w 648"/>
                <a:gd name="T11" fmla="*/ 944 h 1082"/>
                <a:gd name="T12" fmla="*/ 612 w 648"/>
                <a:gd name="T13" fmla="*/ 962 h 1082"/>
                <a:gd name="T14" fmla="*/ 579 w 648"/>
                <a:gd name="T15" fmla="*/ 977 h 1082"/>
                <a:gd name="T16" fmla="*/ 534 w 648"/>
                <a:gd name="T17" fmla="*/ 980 h 1082"/>
                <a:gd name="T18" fmla="*/ 498 w 648"/>
                <a:gd name="T19" fmla="*/ 974 h 1082"/>
                <a:gd name="T20" fmla="*/ 480 w 648"/>
                <a:gd name="T21" fmla="*/ 1010 h 1082"/>
                <a:gd name="T22" fmla="*/ 429 w 648"/>
                <a:gd name="T23" fmla="*/ 1046 h 1082"/>
                <a:gd name="T24" fmla="*/ 387 w 648"/>
                <a:gd name="T25" fmla="*/ 1061 h 1082"/>
                <a:gd name="T26" fmla="*/ 369 w 648"/>
                <a:gd name="T27" fmla="*/ 1040 h 1082"/>
                <a:gd name="T28" fmla="*/ 276 w 648"/>
                <a:gd name="T29" fmla="*/ 1046 h 1082"/>
                <a:gd name="T30" fmla="*/ 243 w 648"/>
                <a:gd name="T31" fmla="*/ 1070 h 1082"/>
                <a:gd name="T32" fmla="*/ 135 w 648"/>
                <a:gd name="T33" fmla="*/ 1064 h 1082"/>
                <a:gd name="T34" fmla="*/ 45 w 648"/>
                <a:gd name="T35" fmla="*/ 1031 h 1082"/>
                <a:gd name="T36" fmla="*/ 39 w 648"/>
                <a:gd name="T37" fmla="*/ 965 h 1082"/>
                <a:gd name="T38" fmla="*/ 9 w 648"/>
                <a:gd name="T39" fmla="*/ 857 h 1082"/>
                <a:gd name="T40" fmla="*/ 66 w 648"/>
                <a:gd name="T41" fmla="*/ 857 h 1082"/>
                <a:gd name="T42" fmla="*/ 90 w 648"/>
                <a:gd name="T43" fmla="*/ 818 h 1082"/>
                <a:gd name="T44" fmla="*/ 99 w 648"/>
                <a:gd name="T45" fmla="*/ 794 h 1082"/>
                <a:gd name="T46" fmla="*/ 60 w 648"/>
                <a:gd name="T47" fmla="*/ 800 h 1082"/>
                <a:gd name="T48" fmla="*/ 69 w 648"/>
                <a:gd name="T49" fmla="*/ 737 h 1082"/>
                <a:gd name="T50" fmla="*/ 87 w 648"/>
                <a:gd name="T51" fmla="*/ 644 h 1082"/>
                <a:gd name="T52" fmla="*/ 102 w 648"/>
                <a:gd name="T53" fmla="*/ 533 h 1082"/>
                <a:gd name="T54" fmla="*/ 42 w 648"/>
                <a:gd name="T55" fmla="*/ 512 h 1082"/>
                <a:gd name="T56" fmla="*/ 63 w 648"/>
                <a:gd name="T57" fmla="*/ 446 h 1082"/>
                <a:gd name="T58" fmla="*/ 111 w 648"/>
                <a:gd name="T59" fmla="*/ 434 h 1082"/>
                <a:gd name="T60" fmla="*/ 168 w 648"/>
                <a:gd name="T61" fmla="*/ 323 h 1082"/>
                <a:gd name="T62" fmla="*/ 219 w 648"/>
                <a:gd name="T63" fmla="*/ 239 h 1082"/>
                <a:gd name="T64" fmla="*/ 288 w 648"/>
                <a:gd name="T65" fmla="*/ 218 h 1082"/>
                <a:gd name="T66" fmla="*/ 303 w 648"/>
                <a:gd name="T67" fmla="*/ 167 h 1082"/>
                <a:gd name="T68" fmla="*/ 393 w 648"/>
                <a:gd name="T69" fmla="*/ 140 h 1082"/>
                <a:gd name="T70" fmla="*/ 402 w 648"/>
                <a:gd name="T71" fmla="*/ 107 h 1082"/>
                <a:gd name="T72" fmla="*/ 402 w 648"/>
                <a:gd name="T73" fmla="*/ 47 h 1082"/>
                <a:gd name="T74" fmla="*/ 543 w 648"/>
                <a:gd name="T75" fmla="*/ 11 h 1082"/>
                <a:gd name="T76" fmla="*/ 564 w 648"/>
                <a:gd name="T77" fmla="*/ 5 h 1082"/>
                <a:gd name="T78" fmla="*/ 561 w 648"/>
                <a:gd name="T79" fmla="*/ 29 h 1082"/>
                <a:gd name="T80" fmla="*/ 528 w 648"/>
                <a:gd name="T81" fmla="*/ 56 h 1082"/>
                <a:gd name="T82" fmla="*/ 528 w 648"/>
                <a:gd name="T83" fmla="*/ 101 h 1082"/>
                <a:gd name="T84" fmla="*/ 516 w 648"/>
                <a:gd name="T85" fmla="*/ 155 h 1082"/>
                <a:gd name="T86" fmla="*/ 621 w 648"/>
                <a:gd name="T87" fmla="*/ 182 h 1082"/>
                <a:gd name="T88" fmla="*/ 588 w 648"/>
                <a:gd name="T89" fmla="*/ 245 h 1082"/>
                <a:gd name="T90" fmla="*/ 555 w 648"/>
                <a:gd name="T91" fmla="*/ 257 h 1082"/>
                <a:gd name="T92" fmla="*/ 552 w 648"/>
                <a:gd name="T93" fmla="*/ 296 h 1082"/>
                <a:gd name="T94" fmla="*/ 537 w 648"/>
                <a:gd name="T95" fmla="*/ 395 h 1082"/>
                <a:gd name="T96" fmla="*/ 513 w 648"/>
                <a:gd name="T97" fmla="*/ 491 h 1082"/>
                <a:gd name="T98" fmla="*/ 492 w 648"/>
                <a:gd name="T99" fmla="*/ 539 h 1082"/>
                <a:gd name="T100" fmla="*/ 474 w 648"/>
                <a:gd name="T101" fmla="*/ 563 h 1082"/>
                <a:gd name="T102" fmla="*/ 471 w 648"/>
                <a:gd name="T103" fmla="*/ 620 h 1082"/>
                <a:gd name="T104" fmla="*/ 516 w 648"/>
                <a:gd name="T105" fmla="*/ 623 h 1082"/>
                <a:gd name="T106" fmla="*/ 540 w 648"/>
                <a:gd name="T107" fmla="*/ 635 h 1082"/>
                <a:gd name="T108" fmla="*/ 579 w 648"/>
                <a:gd name="T109" fmla="*/ 656 h 1082"/>
                <a:gd name="T110" fmla="*/ 624 w 648"/>
                <a:gd name="T111" fmla="*/ 692 h 1082"/>
                <a:gd name="T112" fmla="*/ 642 w 648"/>
                <a:gd name="T113" fmla="*/ 740 h 1082"/>
                <a:gd name="T114" fmla="*/ 648 w 648"/>
                <a:gd name="T115" fmla="*/ 797 h 1082"/>
                <a:gd name="T116" fmla="*/ 627 w 648"/>
                <a:gd name="T117" fmla="*/ 827 h 1082"/>
                <a:gd name="connsiteX0" fmla="*/ 9559 w 9883"/>
                <a:gd name="connsiteY0" fmla="*/ 7609 h 9875"/>
                <a:gd name="connsiteX1" fmla="*/ 9096 w 9883"/>
                <a:gd name="connsiteY1" fmla="*/ 7554 h 9875"/>
                <a:gd name="connsiteX2" fmla="*/ 9096 w 9883"/>
                <a:gd name="connsiteY2" fmla="*/ 7803 h 9875"/>
                <a:gd name="connsiteX3" fmla="*/ 9189 w 9883"/>
                <a:gd name="connsiteY3" fmla="*/ 7997 h 9875"/>
                <a:gd name="connsiteX4" fmla="*/ 8911 w 9883"/>
                <a:gd name="connsiteY4" fmla="*/ 8219 h 9875"/>
                <a:gd name="connsiteX5" fmla="*/ 9235 w 9883"/>
                <a:gd name="connsiteY5" fmla="*/ 8691 h 9875"/>
                <a:gd name="connsiteX6" fmla="*/ 9327 w 9883"/>
                <a:gd name="connsiteY6" fmla="*/ 8857 h 9875"/>
                <a:gd name="connsiteX7" fmla="*/ 8818 w 9883"/>
                <a:gd name="connsiteY7" fmla="*/ 8996 h 9875"/>
                <a:gd name="connsiteX8" fmla="*/ 8124 w 9883"/>
                <a:gd name="connsiteY8" fmla="*/ 9023 h 9875"/>
                <a:gd name="connsiteX9" fmla="*/ 7568 w 9883"/>
                <a:gd name="connsiteY9" fmla="*/ 8968 h 9875"/>
                <a:gd name="connsiteX10" fmla="*/ 7290 w 9883"/>
                <a:gd name="connsiteY10" fmla="*/ 9301 h 9875"/>
                <a:gd name="connsiteX11" fmla="*/ 6503 w 9883"/>
                <a:gd name="connsiteY11" fmla="*/ 9633 h 9875"/>
                <a:gd name="connsiteX12" fmla="*/ 5855 w 9883"/>
                <a:gd name="connsiteY12" fmla="*/ 9772 h 9875"/>
                <a:gd name="connsiteX13" fmla="*/ 5577 w 9883"/>
                <a:gd name="connsiteY13" fmla="*/ 9578 h 9875"/>
                <a:gd name="connsiteX14" fmla="*/ 4142 w 9883"/>
                <a:gd name="connsiteY14" fmla="*/ 9633 h 9875"/>
                <a:gd name="connsiteX15" fmla="*/ 3633 w 9883"/>
                <a:gd name="connsiteY15" fmla="*/ 9855 h 9875"/>
                <a:gd name="connsiteX16" fmla="*/ 1966 w 9883"/>
                <a:gd name="connsiteY16" fmla="*/ 9800 h 9875"/>
                <a:gd name="connsiteX17" fmla="*/ 577 w 9883"/>
                <a:gd name="connsiteY17" fmla="*/ 9495 h 9875"/>
                <a:gd name="connsiteX18" fmla="*/ 485 w 9883"/>
                <a:gd name="connsiteY18" fmla="*/ 8885 h 9875"/>
                <a:gd name="connsiteX19" fmla="*/ 22 w 9883"/>
                <a:gd name="connsiteY19" fmla="*/ 7887 h 9875"/>
                <a:gd name="connsiteX20" fmla="*/ 902 w 9883"/>
                <a:gd name="connsiteY20" fmla="*/ 7887 h 9875"/>
                <a:gd name="connsiteX21" fmla="*/ 1272 w 9883"/>
                <a:gd name="connsiteY21" fmla="*/ 7526 h 9875"/>
                <a:gd name="connsiteX22" fmla="*/ 1411 w 9883"/>
                <a:gd name="connsiteY22" fmla="*/ 7304 h 9875"/>
                <a:gd name="connsiteX23" fmla="*/ 809 w 9883"/>
                <a:gd name="connsiteY23" fmla="*/ 7360 h 9875"/>
                <a:gd name="connsiteX24" fmla="*/ 948 w 9883"/>
                <a:gd name="connsiteY24" fmla="*/ 6777 h 9875"/>
                <a:gd name="connsiteX25" fmla="*/ 1226 w 9883"/>
                <a:gd name="connsiteY25" fmla="*/ 5918 h 9875"/>
                <a:gd name="connsiteX26" fmla="*/ 1457 w 9883"/>
                <a:gd name="connsiteY26" fmla="*/ 4892 h 9875"/>
                <a:gd name="connsiteX27" fmla="*/ 531 w 9883"/>
                <a:gd name="connsiteY27" fmla="*/ 4698 h 9875"/>
                <a:gd name="connsiteX28" fmla="*/ 855 w 9883"/>
                <a:gd name="connsiteY28" fmla="*/ 4088 h 9875"/>
                <a:gd name="connsiteX29" fmla="*/ 1596 w 9883"/>
                <a:gd name="connsiteY29" fmla="*/ 3977 h 9875"/>
                <a:gd name="connsiteX30" fmla="*/ 2476 w 9883"/>
                <a:gd name="connsiteY30" fmla="*/ 2951 h 9875"/>
                <a:gd name="connsiteX31" fmla="*/ 3263 w 9883"/>
                <a:gd name="connsiteY31" fmla="*/ 2175 h 9875"/>
                <a:gd name="connsiteX32" fmla="*/ 4327 w 9883"/>
                <a:gd name="connsiteY32" fmla="*/ 1981 h 9875"/>
                <a:gd name="connsiteX33" fmla="*/ 4559 w 9883"/>
                <a:gd name="connsiteY33" fmla="*/ 1509 h 9875"/>
                <a:gd name="connsiteX34" fmla="*/ 5948 w 9883"/>
                <a:gd name="connsiteY34" fmla="*/ 1260 h 9875"/>
                <a:gd name="connsiteX35" fmla="*/ 6087 w 9883"/>
                <a:gd name="connsiteY35" fmla="*/ 955 h 9875"/>
                <a:gd name="connsiteX36" fmla="*/ 6087 w 9883"/>
                <a:gd name="connsiteY36" fmla="*/ 400 h 9875"/>
                <a:gd name="connsiteX37" fmla="*/ 8263 w 9883"/>
                <a:gd name="connsiteY37" fmla="*/ 68 h 9875"/>
                <a:gd name="connsiteX38" fmla="*/ 8587 w 9883"/>
                <a:gd name="connsiteY38" fmla="*/ 12 h 9875"/>
                <a:gd name="connsiteX39" fmla="*/ 8540 w 9883"/>
                <a:gd name="connsiteY39" fmla="*/ 234 h 9875"/>
                <a:gd name="connsiteX40" fmla="*/ 8031 w 9883"/>
                <a:gd name="connsiteY40" fmla="*/ 484 h 9875"/>
                <a:gd name="connsiteX41" fmla="*/ 8031 w 9883"/>
                <a:gd name="connsiteY41" fmla="*/ 899 h 9875"/>
                <a:gd name="connsiteX42" fmla="*/ 7846 w 9883"/>
                <a:gd name="connsiteY42" fmla="*/ 1399 h 9875"/>
                <a:gd name="connsiteX43" fmla="*/ 9466 w 9883"/>
                <a:gd name="connsiteY43" fmla="*/ 1648 h 9875"/>
                <a:gd name="connsiteX44" fmla="*/ 8957 w 9883"/>
                <a:gd name="connsiteY44" fmla="*/ 2230 h 9875"/>
                <a:gd name="connsiteX45" fmla="*/ 8448 w 9883"/>
                <a:gd name="connsiteY45" fmla="*/ 2341 h 9875"/>
                <a:gd name="connsiteX46" fmla="*/ 8402 w 9883"/>
                <a:gd name="connsiteY46" fmla="*/ 2702 h 9875"/>
                <a:gd name="connsiteX47" fmla="*/ 8170 w 9883"/>
                <a:gd name="connsiteY47" fmla="*/ 3617 h 9875"/>
                <a:gd name="connsiteX48" fmla="*/ 7800 w 9883"/>
                <a:gd name="connsiteY48" fmla="*/ 4504 h 9875"/>
                <a:gd name="connsiteX49" fmla="*/ 7476 w 9883"/>
                <a:gd name="connsiteY49" fmla="*/ 4948 h 9875"/>
                <a:gd name="connsiteX50" fmla="*/ 7198 w 9883"/>
                <a:gd name="connsiteY50" fmla="*/ 5169 h 9875"/>
                <a:gd name="connsiteX51" fmla="*/ 7152 w 9883"/>
                <a:gd name="connsiteY51" fmla="*/ 5696 h 9875"/>
                <a:gd name="connsiteX52" fmla="*/ 7846 w 9883"/>
                <a:gd name="connsiteY52" fmla="*/ 5724 h 9875"/>
                <a:gd name="connsiteX53" fmla="*/ 8216 w 9883"/>
                <a:gd name="connsiteY53" fmla="*/ 5835 h 9875"/>
                <a:gd name="connsiteX54" fmla="*/ 8818 w 9883"/>
                <a:gd name="connsiteY54" fmla="*/ 6029 h 9875"/>
                <a:gd name="connsiteX55" fmla="*/ 9513 w 9883"/>
                <a:gd name="connsiteY55" fmla="*/ 6362 h 9875"/>
                <a:gd name="connsiteX56" fmla="*/ 9790 w 9883"/>
                <a:gd name="connsiteY56" fmla="*/ 6805 h 9875"/>
                <a:gd name="connsiteX57" fmla="*/ 9883 w 9883"/>
                <a:gd name="connsiteY57" fmla="*/ 7332 h 9875"/>
                <a:gd name="connsiteX58" fmla="*/ 9559 w 9883"/>
                <a:gd name="connsiteY58" fmla="*/ 7609 h 9875"/>
                <a:gd name="connsiteX0" fmla="*/ 9672 w 10000"/>
                <a:gd name="connsiteY0" fmla="*/ 7705 h 10000"/>
                <a:gd name="connsiteX1" fmla="*/ 9204 w 10000"/>
                <a:gd name="connsiteY1" fmla="*/ 7650 h 10000"/>
                <a:gd name="connsiteX2" fmla="*/ 9204 w 10000"/>
                <a:gd name="connsiteY2" fmla="*/ 7902 h 10000"/>
                <a:gd name="connsiteX3" fmla="*/ 9298 w 10000"/>
                <a:gd name="connsiteY3" fmla="*/ 8098 h 10000"/>
                <a:gd name="connsiteX4" fmla="*/ 9016 w 10000"/>
                <a:gd name="connsiteY4" fmla="*/ 8323 h 10000"/>
                <a:gd name="connsiteX5" fmla="*/ 9344 w 10000"/>
                <a:gd name="connsiteY5" fmla="*/ 8801 h 10000"/>
                <a:gd name="connsiteX6" fmla="*/ 9437 w 10000"/>
                <a:gd name="connsiteY6" fmla="*/ 8969 h 10000"/>
                <a:gd name="connsiteX7" fmla="*/ 8922 w 10000"/>
                <a:gd name="connsiteY7" fmla="*/ 9110 h 10000"/>
                <a:gd name="connsiteX8" fmla="*/ 8220 w 10000"/>
                <a:gd name="connsiteY8" fmla="*/ 9137 h 10000"/>
                <a:gd name="connsiteX9" fmla="*/ 7658 w 10000"/>
                <a:gd name="connsiteY9" fmla="*/ 9082 h 10000"/>
                <a:gd name="connsiteX10" fmla="*/ 7376 w 10000"/>
                <a:gd name="connsiteY10" fmla="*/ 9419 h 10000"/>
                <a:gd name="connsiteX11" fmla="*/ 6580 w 10000"/>
                <a:gd name="connsiteY11" fmla="*/ 9755 h 10000"/>
                <a:gd name="connsiteX12" fmla="*/ 5924 w 10000"/>
                <a:gd name="connsiteY12" fmla="*/ 9896 h 10000"/>
                <a:gd name="connsiteX13" fmla="*/ 5643 w 10000"/>
                <a:gd name="connsiteY13" fmla="*/ 9699 h 10000"/>
                <a:gd name="connsiteX14" fmla="*/ 4191 w 10000"/>
                <a:gd name="connsiteY14" fmla="*/ 9755 h 10000"/>
                <a:gd name="connsiteX15" fmla="*/ 3676 w 10000"/>
                <a:gd name="connsiteY15" fmla="*/ 9980 h 10000"/>
                <a:gd name="connsiteX16" fmla="*/ 1989 w 10000"/>
                <a:gd name="connsiteY16" fmla="*/ 9924 h 10000"/>
                <a:gd name="connsiteX17" fmla="*/ 584 w 10000"/>
                <a:gd name="connsiteY17" fmla="*/ 9615 h 10000"/>
                <a:gd name="connsiteX18" fmla="*/ 491 w 10000"/>
                <a:gd name="connsiteY18" fmla="*/ 8997 h 10000"/>
                <a:gd name="connsiteX19" fmla="*/ 22 w 10000"/>
                <a:gd name="connsiteY19" fmla="*/ 7987 h 10000"/>
                <a:gd name="connsiteX20" fmla="*/ 913 w 10000"/>
                <a:gd name="connsiteY20" fmla="*/ 7987 h 10000"/>
                <a:gd name="connsiteX21" fmla="*/ 1287 w 10000"/>
                <a:gd name="connsiteY21" fmla="*/ 7621 h 10000"/>
                <a:gd name="connsiteX22" fmla="*/ 1428 w 10000"/>
                <a:gd name="connsiteY22" fmla="*/ 7396 h 10000"/>
                <a:gd name="connsiteX23" fmla="*/ 819 w 10000"/>
                <a:gd name="connsiteY23" fmla="*/ 7453 h 10000"/>
                <a:gd name="connsiteX24" fmla="*/ 959 w 10000"/>
                <a:gd name="connsiteY24" fmla="*/ 6863 h 10000"/>
                <a:gd name="connsiteX25" fmla="*/ 1241 w 10000"/>
                <a:gd name="connsiteY25" fmla="*/ 5993 h 10000"/>
                <a:gd name="connsiteX26" fmla="*/ 1474 w 10000"/>
                <a:gd name="connsiteY26" fmla="*/ 4954 h 10000"/>
                <a:gd name="connsiteX27" fmla="*/ 537 w 10000"/>
                <a:gd name="connsiteY27" fmla="*/ 4757 h 10000"/>
                <a:gd name="connsiteX28" fmla="*/ 865 w 10000"/>
                <a:gd name="connsiteY28" fmla="*/ 4140 h 10000"/>
                <a:gd name="connsiteX29" fmla="*/ 1615 w 10000"/>
                <a:gd name="connsiteY29" fmla="*/ 4027 h 10000"/>
                <a:gd name="connsiteX30" fmla="*/ 2505 w 10000"/>
                <a:gd name="connsiteY30" fmla="*/ 2988 h 10000"/>
                <a:gd name="connsiteX31" fmla="*/ 3302 w 10000"/>
                <a:gd name="connsiteY31" fmla="*/ 2203 h 10000"/>
                <a:gd name="connsiteX32" fmla="*/ 4378 w 10000"/>
                <a:gd name="connsiteY32" fmla="*/ 2006 h 10000"/>
                <a:gd name="connsiteX33" fmla="*/ 4613 w 10000"/>
                <a:gd name="connsiteY33" fmla="*/ 1528 h 10000"/>
                <a:gd name="connsiteX34" fmla="*/ 6018 w 10000"/>
                <a:gd name="connsiteY34" fmla="*/ 1276 h 10000"/>
                <a:gd name="connsiteX35" fmla="*/ 6159 w 10000"/>
                <a:gd name="connsiteY35" fmla="*/ 967 h 10000"/>
                <a:gd name="connsiteX36" fmla="*/ 6159 w 10000"/>
                <a:gd name="connsiteY36" fmla="*/ 405 h 10000"/>
                <a:gd name="connsiteX37" fmla="*/ 8361 w 10000"/>
                <a:gd name="connsiteY37" fmla="*/ 69 h 10000"/>
                <a:gd name="connsiteX38" fmla="*/ 8689 w 10000"/>
                <a:gd name="connsiteY38" fmla="*/ 12 h 10000"/>
                <a:gd name="connsiteX39" fmla="*/ 8641 w 10000"/>
                <a:gd name="connsiteY39" fmla="*/ 237 h 10000"/>
                <a:gd name="connsiteX40" fmla="*/ 8126 w 10000"/>
                <a:gd name="connsiteY40" fmla="*/ 490 h 10000"/>
                <a:gd name="connsiteX41" fmla="*/ 8126 w 10000"/>
                <a:gd name="connsiteY41" fmla="*/ 910 h 10000"/>
                <a:gd name="connsiteX42" fmla="*/ 7939 w 10000"/>
                <a:gd name="connsiteY42" fmla="*/ 1417 h 10000"/>
                <a:gd name="connsiteX43" fmla="*/ 9578 w 10000"/>
                <a:gd name="connsiteY43" fmla="*/ 1669 h 10000"/>
                <a:gd name="connsiteX44" fmla="*/ 9063 w 10000"/>
                <a:gd name="connsiteY44" fmla="*/ 2258 h 10000"/>
                <a:gd name="connsiteX45" fmla="*/ 8548 w 10000"/>
                <a:gd name="connsiteY45" fmla="*/ 2371 h 10000"/>
                <a:gd name="connsiteX46" fmla="*/ 8501 w 10000"/>
                <a:gd name="connsiteY46" fmla="*/ 2736 h 10000"/>
                <a:gd name="connsiteX47" fmla="*/ 8267 w 10000"/>
                <a:gd name="connsiteY47" fmla="*/ 3663 h 10000"/>
                <a:gd name="connsiteX48" fmla="*/ 7892 w 10000"/>
                <a:gd name="connsiteY48" fmla="*/ 4561 h 10000"/>
                <a:gd name="connsiteX49" fmla="*/ 7565 w 10000"/>
                <a:gd name="connsiteY49" fmla="*/ 5011 h 10000"/>
                <a:gd name="connsiteX50" fmla="*/ 7283 w 10000"/>
                <a:gd name="connsiteY50" fmla="*/ 5234 h 10000"/>
                <a:gd name="connsiteX51" fmla="*/ 7237 w 10000"/>
                <a:gd name="connsiteY51" fmla="*/ 5768 h 10000"/>
                <a:gd name="connsiteX52" fmla="*/ 7939 w 10000"/>
                <a:gd name="connsiteY52" fmla="*/ 5796 h 10000"/>
                <a:gd name="connsiteX53" fmla="*/ 8313 w 10000"/>
                <a:gd name="connsiteY53" fmla="*/ 5909 h 10000"/>
                <a:gd name="connsiteX54" fmla="*/ 8922 w 10000"/>
                <a:gd name="connsiteY54" fmla="*/ 6105 h 10000"/>
                <a:gd name="connsiteX55" fmla="*/ 9626 w 10000"/>
                <a:gd name="connsiteY55" fmla="*/ 6443 h 10000"/>
                <a:gd name="connsiteX56" fmla="*/ 9906 w 10000"/>
                <a:gd name="connsiteY56" fmla="*/ 6891 h 10000"/>
                <a:gd name="connsiteX57" fmla="*/ 10000 w 10000"/>
                <a:gd name="connsiteY57" fmla="*/ 7425 h 10000"/>
                <a:gd name="connsiteX58" fmla="*/ 9672 w 10000"/>
                <a:gd name="connsiteY58" fmla="*/ 7705 h 10000"/>
                <a:gd name="connsiteX0" fmla="*/ 9672 w 10000"/>
                <a:gd name="connsiteY0" fmla="*/ 7705 h 10000"/>
                <a:gd name="connsiteX1" fmla="*/ 9204 w 10000"/>
                <a:gd name="connsiteY1" fmla="*/ 7650 h 10000"/>
                <a:gd name="connsiteX2" fmla="*/ 9204 w 10000"/>
                <a:gd name="connsiteY2" fmla="*/ 7902 h 10000"/>
                <a:gd name="connsiteX3" fmla="*/ 9298 w 10000"/>
                <a:gd name="connsiteY3" fmla="*/ 8098 h 10000"/>
                <a:gd name="connsiteX4" fmla="*/ 9016 w 10000"/>
                <a:gd name="connsiteY4" fmla="*/ 8323 h 10000"/>
                <a:gd name="connsiteX5" fmla="*/ 9344 w 10000"/>
                <a:gd name="connsiteY5" fmla="*/ 8801 h 10000"/>
                <a:gd name="connsiteX6" fmla="*/ 9437 w 10000"/>
                <a:gd name="connsiteY6" fmla="*/ 8969 h 10000"/>
                <a:gd name="connsiteX7" fmla="*/ 8922 w 10000"/>
                <a:gd name="connsiteY7" fmla="*/ 9110 h 10000"/>
                <a:gd name="connsiteX8" fmla="*/ 8220 w 10000"/>
                <a:gd name="connsiteY8" fmla="*/ 9137 h 10000"/>
                <a:gd name="connsiteX9" fmla="*/ 7658 w 10000"/>
                <a:gd name="connsiteY9" fmla="*/ 9082 h 10000"/>
                <a:gd name="connsiteX10" fmla="*/ 7376 w 10000"/>
                <a:gd name="connsiteY10" fmla="*/ 9419 h 10000"/>
                <a:gd name="connsiteX11" fmla="*/ 6580 w 10000"/>
                <a:gd name="connsiteY11" fmla="*/ 9755 h 10000"/>
                <a:gd name="connsiteX12" fmla="*/ 5924 w 10000"/>
                <a:gd name="connsiteY12" fmla="*/ 9896 h 10000"/>
                <a:gd name="connsiteX13" fmla="*/ 5643 w 10000"/>
                <a:gd name="connsiteY13" fmla="*/ 9699 h 10000"/>
                <a:gd name="connsiteX14" fmla="*/ 4191 w 10000"/>
                <a:gd name="connsiteY14" fmla="*/ 9755 h 10000"/>
                <a:gd name="connsiteX15" fmla="*/ 3676 w 10000"/>
                <a:gd name="connsiteY15" fmla="*/ 9980 h 10000"/>
                <a:gd name="connsiteX16" fmla="*/ 1989 w 10000"/>
                <a:gd name="connsiteY16" fmla="*/ 9924 h 10000"/>
                <a:gd name="connsiteX17" fmla="*/ 584 w 10000"/>
                <a:gd name="connsiteY17" fmla="*/ 9615 h 10000"/>
                <a:gd name="connsiteX18" fmla="*/ 491 w 10000"/>
                <a:gd name="connsiteY18" fmla="*/ 8997 h 10000"/>
                <a:gd name="connsiteX19" fmla="*/ 22 w 10000"/>
                <a:gd name="connsiteY19" fmla="*/ 7987 h 10000"/>
                <a:gd name="connsiteX20" fmla="*/ 913 w 10000"/>
                <a:gd name="connsiteY20" fmla="*/ 7987 h 10000"/>
                <a:gd name="connsiteX21" fmla="*/ 1287 w 10000"/>
                <a:gd name="connsiteY21" fmla="*/ 7621 h 10000"/>
                <a:gd name="connsiteX22" fmla="*/ 1428 w 10000"/>
                <a:gd name="connsiteY22" fmla="*/ 7396 h 10000"/>
                <a:gd name="connsiteX23" fmla="*/ 819 w 10000"/>
                <a:gd name="connsiteY23" fmla="*/ 7453 h 10000"/>
                <a:gd name="connsiteX24" fmla="*/ 959 w 10000"/>
                <a:gd name="connsiteY24" fmla="*/ 6863 h 10000"/>
                <a:gd name="connsiteX25" fmla="*/ 1241 w 10000"/>
                <a:gd name="connsiteY25" fmla="*/ 5993 h 10000"/>
                <a:gd name="connsiteX26" fmla="*/ 1474 w 10000"/>
                <a:gd name="connsiteY26" fmla="*/ 4954 h 10000"/>
                <a:gd name="connsiteX27" fmla="*/ 537 w 10000"/>
                <a:gd name="connsiteY27" fmla="*/ 4757 h 10000"/>
                <a:gd name="connsiteX28" fmla="*/ 865 w 10000"/>
                <a:gd name="connsiteY28" fmla="*/ 4140 h 10000"/>
                <a:gd name="connsiteX29" fmla="*/ 1615 w 10000"/>
                <a:gd name="connsiteY29" fmla="*/ 4027 h 10000"/>
                <a:gd name="connsiteX30" fmla="*/ 2505 w 10000"/>
                <a:gd name="connsiteY30" fmla="*/ 2988 h 10000"/>
                <a:gd name="connsiteX31" fmla="*/ 3302 w 10000"/>
                <a:gd name="connsiteY31" fmla="*/ 2203 h 10000"/>
                <a:gd name="connsiteX32" fmla="*/ 4378 w 10000"/>
                <a:gd name="connsiteY32" fmla="*/ 2006 h 10000"/>
                <a:gd name="connsiteX33" fmla="*/ 4613 w 10000"/>
                <a:gd name="connsiteY33" fmla="*/ 1528 h 10000"/>
                <a:gd name="connsiteX34" fmla="*/ 6018 w 10000"/>
                <a:gd name="connsiteY34" fmla="*/ 1276 h 10000"/>
                <a:gd name="connsiteX35" fmla="*/ 6159 w 10000"/>
                <a:gd name="connsiteY35" fmla="*/ 967 h 10000"/>
                <a:gd name="connsiteX36" fmla="*/ 6159 w 10000"/>
                <a:gd name="connsiteY36" fmla="*/ 405 h 10000"/>
                <a:gd name="connsiteX37" fmla="*/ 8361 w 10000"/>
                <a:gd name="connsiteY37" fmla="*/ 69 h 10000"/>
                <a:gd name="connsiteX38" fmla="*/ 8689 w 10000"/>
                <a:gd name="connsiteY38" fmla="*/ 12 h 10000"/>
                <a:gd name="connsiteX39" fmla="*/ 8641 w 10000"/>
                <a:gd name="connsiteY39" fmla="*/ 237 h 10000"/>
                <a:gd name="connsiteX40" fmla="*/ 8126 w 10000"/>
                <a:gd name="connsiteY40" fmla="*/ 490 h 10000"/>
                <a:gd name="connsiteX41" fmla="*/ 8126 w 10000"/>
                <a:gd name="connsiteY41" fmla="*/ 910 h 10000"/>
                <a:gd name="connsiteX42" fmla="*/ 7939 w 10000"/>
                <a:gd name="connsiteY42" fmla="*/ 1417 h 10000"/>
                <a:gd name="connsiteX43" fmla="*/ 9578 w 10000"/>
                <a:gd name="connsiteY43" fmla="*/ 1669 h 10000"/>
                <a:gd name="connsiteX44" fmla="*/ 9063 w 10000"/>
                <a:gd name="connsiteY44" fmla="*/ 2258 h 10000"/>
                <a:gd name="connsiteX45" fmla="*/ 8548 w 10000"/>
                <a:gd name="connsiteY45" fmla="*/ 2371 h 10000"/>
                <a:gd name="connsiteX46" fmla="*/ 8501 w 10000"/>
                <a:gd name="connsiteY46" fmla="*/ 2736 h 10000"/>
                <a:gd name="connsiteX47" fmla="*/ 8267 w 10000"/>
                <a:gd name="connsiteY47" fmla="*/ 3663 h 10000"/>
                <a:gd name="connsiteX48" fmla="*/ 7892 w 10000"/>
                <a:gd name="connsiteY48" fmla="*/ 4561 h 10000"/>
                <a:gd name="connsiteX49" fmla="*/ 7565 w 10000"/>
                <a:gd name="connsiteY49" fmla="*/ 5011 h 10000"/>
                <a:gd name="connsiteX50" fmla="*/ 7283 w 10000"/>
                <a:gd name="connsiteY50" fmla="*/ 5234 h 10000"/>
                <a:gd name="connsiteX51" fmla="*/ 7237 w 10000"/>
                <a:gd name="connsiteY51" fmla="*/ 5768 h 10000"/>
                <a:gd name="connsiteX52" fmla="*/ 7939 w 10000"/>
                <a:gd name="connsiteY52" fmla="*/ 5796 h 10000"/>
                <a:gd name="connsiteX53" fmla="*/ 8313 w 10000"/>
                <a:gd name="connsiteY53" fmla="*/ 5909 h 10000"/>
                <a:gd name="connsiteX54" fmla="*/ 8922 w 10000"/>
                <a:gd name="connsiteY54" fmla="*/ 6105 h 10000"/>
                <a:gd name="connsiteX55" fmla="*/ 9626 w 10000"/>
                <a:gd name="connsiteY55" fmla="*/ 6443 h 10000"/>
                <a:gd name="connsiteX56" fmla="*/ 9906 w 10000"/>
                <a:gd name="connsiteY56" fmla="*/ 6891 h 10000"/>
                <a:gd name="connsiteX57" fmla="*/ 10000 w 10000"/>
                <a:gd name="connsiteY57" fmla="*/ 7425 h 10000"/>
                <a:gd name="connsiteX58" fmla="*/ 9672 w 10000"/>
                <a:gd name="connsiteY58" fmla="*/ 77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00" h="10000">
                  <a:moveTo>
                    <a:pt x="9672" y="7705"/>
                  </a:moveTo>
                  <a:cubicBezTo>
                    <a:pt x="9454" y="7780"/>
                    <a:pt x="9391" y="7705"/>
                    <a:pt x="9204" y="7650"/>
                  </a:cubicBezTo>
                  <a:cubicBezTo>
                    <a:pt x="9126" y="7678"/>
                    <a:pt x="9141" y="7855"/>
                    <a:pt x="9204" y="7902"/>
                  </a:cubicBezTo>
                  <a:cubicBezTo>
                    <a:pt x="9298" y="7958"/>
                    <a:pt x="9235" y="8033"/>
                    <a:pt x="9298" y="8098"/>
                  </a:cubicBezTo>
                  <a:cubicBezTo>
                    <a:pt x="9032" y="8136"/>
                    <a:pt x="9220" y="8183"/>
                    <a:pt x="9016" y="8323"/>
                  </a:cubicBezTo>
                  <a:cubicBezTo>
                    <a:pt x="9079" y="8604"/>
                    <a:pt x="9219" y="8567"/>
                    <a:pt x="9344" y="8801"/>
                  </a:cubicBezTo>
                  <a:cubicBezTo>
                    <a:pt x="9376" y="8857"/>
                    <a:pt x="9437" y="8969"/>
                    <a:pt x="9437" y="8969"/>
                  </a:cubicBezTo>
                  <a:cubicBezTo>
                    <a:pt x="9250" y="9053"/>
                    <a:pt x="9157" y="9072"/>
                    <a:pt x="8922" y="9110"/>
                  </a:cubicBezTo>
                  <a:cubicBezTo>
                    <a:pt x="8829" y="9334"/>
                    <a:pt x="8454" y="9334"/>
                    <a:pt x="8220" y="9137"/>
                  </a:cubicBezTo>
                  <a:cubicBezTo>
                    <a:pt x="7892" y="9166"/>
                    <a:pt x="7892" y="9099"/>
                    <a:pt x="7658" y="9082"/>
                  </a:cubicBezTo>
                  <a:cubicBezTo>
                    <a:pt x="7517" y="9203"/>
                    <a:pt x="7595" y="9371"/>
                    <a:pt x="7376" y="9419"/>
                  </a:cubicBezTo>
                  <a:cubicBezTo>
                    <a:pt x="7283" y="9587"/>
                    <a:pt x="6768" y="9671"/>
                    <a:pt x="6580" y="9755"/>
                  </a:cubicBezTo>
                  <a:cubicBezTo>
                    <a:pt x="6330" y="9830"/>
                    <a:pt x="6065" y="9867"/>
                    <a:pt x="5924" y="9896"/>
                  </a:cubicBezTo>
                  <a:cubicBezTo>
                    <a:pt x="5737" y="9933"/>
                    <a:pt x="6112" y="9615"/>
                    <a:pt x="5643" y="9699"/>
                  </a:cubicBezTo>
                  <a:cubicBezTo>
                    <a:pt x="5191" y="9653"/>
                    <a:pt x="4644" y="9728"/>
                    <a:pt x="4191" y="9755"/>
                  </a:cubicBezTo>
                  <a:cubicBezTo>
                    <a:pt x="3926" y="9792"/>
                    <a:pt x="3910" y="9951"/>
                    <a:pt x="3676" y="9980"/>
                  </a:cubicBezTo>
                  <a:cubicBezTo>
                    <a:pt x="3161" y="10092"/>
                    <a:pt x="2458" y="9699"/>
                    <a:pt x="1989" y="9924"/>
                  </a:cubicBezTo>
                  <a:cubicBezTo>
                    <a:pt x="1506" y="9849"/>
                    <a:pt x="1100" y="9662"/>
                    <a:pt x="584" y="9615"/>
                  </a:cubicBezTo>
                  <a:cubicBezTo>
                    <a:pt x="413" y="9549"/>
                    <a:pt x="397" y="9137"/>
                    <a:pt x="491" y="8997"/>
                  </a:cubicBezTo>
                  <a:cubicBezTo>
                    <a:pt x="459" y="8773"/>
                    <a:pt x="-118" y="8296"/>
                    <a:pt x="22" y="7987"/>
                  </a:cubicBezTo>
                  <a:cubicBezTo>
                    <a:pt x="444" y="7987"/>
                    <a:pt x="584" y="8155"/>
                    <a:pt x="913" y="7987"/>
                  </a:cubicBezTo>
                  <a:cubicBezTo>
                    <a:pt x="1178" y="7864"/>
                    <a:pt x="1146" y="7799"/>
                    <a:pt x="1287" y="7621"/>
                  </a:cubicBezTo>
                  <a:cubicBezTo>
                    <a:pt x="1302" y="7566"/>
                    <a:pt x="1459" y="7453"/>
                    <a:pt x="1428" y="7396"/>
                  </a:cubicBezTo>
                  <a:cubicBezTo>
                    <a:pt x="1350" y="7369"/>
                    <a:pt x="819" y="7528"/>
                    <a:pt x="819" y="7453"/>
                  </a:cubicBezTo>
                  <a:cubicBezTo>
                    <a:pt x="913" y="7228"/>
                    <a:pt x="865" y="7032"/>
                    <a:pt x="959" y="6863"/>
                  </a:cubicBezTo>
                  <a:cubicBezTo>
                    <a:pt x="1052" y="6582"/>
                    <a:pt x="1052" y="6386"/>
                    <a:pt x="1241" y="5993"/>
                  </a:cubicBezTo>
                  <a:cubicBezTo>
                    <a:pt x="1428" y="5543"/>
                    <a:pt x="1615" y="5066"/>
                    <a:pt x="1474" y="4954"/>
                  </a:cubicBezTo>
                  <a:cubicBezTo>
                    <a:pt x="1052" y="4842"/>
                    <a:pt x="1334" y="4954"/>
                    <a:pt x="537" y="4757"/>
                  </a:cubicBezTo>
                  <a:cubicBezTo>
                    <a:pt x="428" y="4617"/>
                    <a:pt x="678" y="4252"/>
                    <a:pt x="865" y="4140"/>
                  </a:cubicBezTo>
                  <a:cubicBezTo>
                    <a:pt x="1115" y="3990"/>
                    <a:pt x="1224" y="3999"/>
                    <a:pt x="1615" y="4027"/>
                  </a:cubicBezTo>
                  <a:cubicBezTo>
                    <a:pt x="2037" y="3831"/>
                    <a:pt x="2333" y="3185"/>
                    <a:pt x="2505" y="2988"/>
                  </a:cubicBezTo>
                  <a:cubicBezTo>
                    <a:pt x="2693" y="2708"/>
                    <a:pt x="2552" y="2371"/>
                    <a:pt x="3302" y="2203"/>
                  </a:cubicBezTo>
                  <a:cubicBezTo>
                    <a:pt x="3629" y="2221"/>
                    <a:pt x="4269" y="2249"/>
                    <a:pt x="4378" y="2006"/>
                  </a:cubicBezTo>
                  <a:cubicBezTo>
                    <a:pt x="4426" y="1781"/>
                    <a:pt x="4332" y="1641"/>
                    <a:pt x="4613" y="1528"/>
                  </a:cubicBezTo>
                  <a:cubicBezTo>
                    <a:pt x="4941" y="1248"/>
                    <a:pt x="5128" y="1444"/>
                    <a:pt x="6018" y="1276"/>
                  </a:cubicBezTo>
                  <a:cubicBezTo>
                    <a:pt x="6065" y="1126"/>
                    <a:pt x="6065" y="995"/>
                    <a:pt x="6159" y="967"/>
                  </a:cubicBezTo>
                  <a:cubicBezTo>
                    <a:pt x="6252" y="181"/>
                    <a:pt x="6159" y="939"/>
                    <a:pt x="6159" y="405"/>
                  </a:cubicBezTo>
                  <a:cubicBezTo>
                    <a:pt x="6674" y="293"/>
                    <a:pt x="8111" y="106"/>
                    <a:pt x="8361" y="69"/>
                  </a:cubicBezTo>
                  <a:cubicBezTo>
                    <a:pt x="8470" y="78"/>
                    <a:pt x="8611" y="-34"/>
                    <a:pt x="8689" y="12"/>
                  </a:cubicBezTo>
                  <a:cubicBezTo>
                    <a:pt x="8750" y="50"/>
                    <a:pt x="8657" y="190"/>
                    <a:pt x="8641" y="237"/>
                  </a:cubicBezTo>
                  <a:cubicBezTo>
                    <a:pt x="8579" y="387"/>
                    <a:pt x="8361" y="424"/>
                    <a:pt x="8126" y="490"/>
                  </a:cubicBezTo>
                  <a:cubicBezTo>
                    <a:pt x="8080" y="639"/>
                    <a:pt x="8204" y="780"/>
                    <a:pt x="8126" y="910"/>
                  </a:cubicBezTo>
                  <a:cubicBezTo>
                    <a:pt x="8080" y="1135"/>
                    <a:pt x="8080" y="1135"/>
                    <a:pt x="7939" y="1417"/>
                  </a:cubicBezTo>
                  <a:cubicBezTo>
                    <a:pt x="8407" y="1556"/>
                    <a:pt x="9032" y="1528"/>
                    <a:pt x="9578" y="1669"/>
                  </a:cubicBezTo>
                  <a:cubicBezTo>
                    <a:pt x="9937" y="1997"/>
                    <a:pt x="9500" y="2174"/>
                    <a:pt x="9063" y="2258"/>
                  </a:cubicBezTo>
                  <a:cubicBezTo>
                    <a:pt x="8844" y="2455"/>
                    <a:pt x="8782" y="2277"/>
                    <a:pt x="8548" y="2371"/>
                  </a:cubicBezTo>
                  <a:cubicBezTo>
                    <a:pt x="8501" y="2465"/>
                    <a:pt x="8501" y="2736"/>
                    <a:pt x="8501" y="2736"/>
                  </a:cubicBezTo>
                  <a:cubicBezTo>
                    <a:pt x="8439" y="3035"/>
                    <a:pt x="8423" y="3372"/>
                    <a:pt x="8267" y="3663"/>
                  </a:cubicBezTo>
                  <a:cubicBezTo>
                    <a:pt x="8204" y="3952"/>
                    <a:pt x="8252" y="4345"/>
                    <a:pt x="7892" y="4561"/>
                  </a:cubicBezTo>
                  <a:cubicBezTo>
                    <a:pt x="7798" y="4776"/>
                    <a:pt x="7658" y="4898"/>
                    <a:pt x="7565" y="5011"/>
                  </a:cubicBezTo>
                  <a:cubicBezTo>
                    <a:pt x="7424" y="5170"/>
                    <a:pt x="7315" y="5113"/>
                    <a:pt x="7283" y="5234"/>
                  </a:cubicBezTo>
                  <a:cubicBezTo>
                    <a:pt x="7298" y="5329"/>
                    <a:pt x="7330" y="5516"/>
                    <a:pt x="7237" y="5768"/>
                  </a:cubicBezTo>
                  <a:cubicBezTo>
                    <a:pt x="7376" y="5852"/>
                    <a:pt x="7736" y="5787"/>
                    <a:pt x="7939" y="5796"/>
                  </a:cubicBezTo>
                  <a:cubicBezTo>
                    <a:pt x="8048" y="5843"/>
                    <a:pt x="8204" y="5862"/>
                    <a:pt x="8313" y="5909"/>
                  </a:cubicBezTo>
                  <a:cubicBezTo>
                    <a:pt x="8689" y="6068"/>
                    <a:pt x="8298" y="6059"/>
                    <a:pt x="8922" y="6105"/>
                  </a:cubicBezTo>
                  <a:cubicBezTo>
                    <a:pt x="9282" y="6180"/>
                    <a:pt x="9360" y="6283"/>
                    <a:pt x="9626" y="6443"/>
                  </a:cubicBezTo>
                  <a:cubicBezTo>
                    <a:pt x="9719" y="6602"/>
                    <a:pt x="9844" y="6732"/>
                    <a:pt x="9906" y="6891"/>
                  </a:cubicBezTo>
                  <a:cubicBezTo>
                    <a:pt x="9922" y="6975"/>
                    <a:pt x="10000" y="7341"/>
                    <a:pt x="10000" y="7425"/>
                  </a:cubicBezTo>
                  <a:cubicBezTo>
                    <a:pt x="9953" y="7566"/>
                    <a:pt x="9844" y="7603"/>
                    <a:pt x="9672" y="7705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-2349340" y="-432781"/>
              <a:ext cx="505833" cy="635755"/>
            </a:xfrm>
            <a:custGeom>
              <a:avLst/>
              <a:gdLst>
                <a:gd name="T0" fmla="*/ 48 w 948"/>
                <a:gd name="T1" fmla="*/ 246 h 1032"/>
                <a:gd name="T2" fmla="*/ 120 w 948"/>
                <a:gd name="T3" fmla="*/ 273 h 1032"/>
                <a:gd name="T4" fmla="*/ 135 w 948"/>
                <a:gd name="T5" fmla="*/ 333 h 1032"/>
                <a:gd name="T6" fmla="*/ 78 w 948"/>
                <a:gd name="T7" fmla="*/ 375 h 1032"/>
                <a:gd name="T8" fmla="*/ 66 w 948"/>
                <a:gd name="T9" fmla="*/ 519 h 1032"/>
                <a:gd name="T10" fmla="*/ 27 w 948"/>
                <a:gd name="T11" fmla="*/ 642 h 1032"/>
                <a:gd name="T12" fmla="*/ 0 w 948"/>
                <a:gd name="T13" fmla="*/ 729 h 1032"/>
                <a:gd name="T14" fmla="*/ 102 w 948"/>
                <a:gd name="T15" fmla="*/ 756 h 1032"/>
                <a:gd name="T16" fmla="*/ 165 w 948"/>
                <a:gd name="T17" fmla="*/ 813 h 1032"/>
                <a:gd name="T18" fmla="*/ 204 w 948"/>
                <a:gd name="T19" fmla="*/ 897 h 1032"/>
                <a:gd name="T20" fmla="*/ 174 w 948"/>
                <a:gd name="T21" fmla="*/ 978 h 1032"/>
                <a:gd name="T22" fmla="*/ 189 w 948"/>
                <a:gd name="T23" fmla="*/ 1032 h 1032"/>
                <a:gd name="T24" fmla="*/ 282 w 948"/>
                <a:gd name="T25" fmla="*/ 981 h 1032"/>
                <a:gd name="T26" fmla="*/ 282 w 948"/>
                <a:gd name="T27" fmla="*/ 891 h 1032"/>
                <a:gd name="T28" fmla="*/ 357 w 948"/>
                <a:gd name="T29" fmla="*/ 846 h 1032"/>
                <a:gd name="T30" fmla="*/ 501 w 948"/>
                <a:gd name="T31" fmla="*/ 858 h 1032"/>
                <a:gd name="T32" fmla="*/ 648 w 948"/>
                <a:gd name="T33" fmla="*/ 867 h 1032"/>
                <a:gd name="T34" fmla="*/ 678 w 948"/>
                <a:gd name="T35" fmla="*/ 909 h 1032"/>
                <a:gd name="T36" fmla="*/ 744 w 948"/>
                <a:gd name="T37" fmla="*/ 837 h 1032"/>
                <a:gd name="T38" fmla="*/ 786 w 948"/>
                <a:gd name="T39" fmla="*/ 873 h 1032"/>
                <a:gd name="T40" fmla="*/ 801 w 948"/>
                <a:gd name="T41" fmla="*/ 954 h 1032"/>
                <a:gd name="T42" fmla="*/ 882 w 948"/>
                <a:gd name="T43" fmla="*/ 933 h 1032"/>
                <a:gd name="T44" fmla="*/ 924 w 948"/>
                <a:gd name="T45" fmla="*/ 885 h 1032"/>
                <a:gd name="T46" fmla="*/ 906 w 948"/>
                <a:gd name="T47" fmla="*/ 801 h 1032"/>
                <a:gd name="T48" fmla="*/ 798 w 948"/>
                <a:gd name="T49" fmla="*/ 645 h 1032"/>
                <a:gd name="T50" fmla="*/ 858 w 948"/>
                <a:gd name="T51" fmla="*/ 516 h 1032"/>
                <a:gd name="T52" fmla="*/ 810 w 948"/>
                <a:gd name="T53" fmla="*/ 468 h 1032"/>
                <a:gd name="T54" fmla="*/ 741 w 948"/>
                <a:gd name="T55" fmla="*/ 483 h 1032"/>
                <a:gd name="T56" fmla="*/ 684 w 948"/>
                <a:gd name="T57" fmla="*/ 420 h 1032"/>
                <a:gd name="T58" fmla="*/ 723 w 948"/>
                <a:gd name="T59" fmla="*/ 348 h 1032"/>
                <a:gd name="T60" fmla="*/ 705 w 948"/>
                <a:gd name="T61" fmla="*/ 291 h 1032"/>
                <a:gd name="T62" fmla="*/ 642 w 948"/>
                <a:gd name="T63" fmla="*/ 306 h 1032"/>
                <a:gd name="T64" fmla="*/ 597 w 948"/>
                <a:gd name="T65" fmla="*/ 279 h 1032"/>
                <a:gd name="T66" fmla="*/ 522 w 948"/>
                <a:gd name="T67" fmla="*/ 240 h 1032"/>
                <a:gd name="T68" fmla="*/ 477 w 948"/>
                <a:gd name="T69" fmla="*/ 219 h 1032"/>
                <a:gd name="T70" fmla="*/ 453 w 948"/>
                <a:gd name="T71" fmla="*/ 270 h 1032"/>
                <a:gd name="T72" fmla="*/ 405 w 948"/>
                <a:gd name="T73" fmla="*/ 222 h 1032"/>
                <a:gd name="T74" fmla="*/ 390 w 948"/>
                <a:gd name="T75" fmla="*/ 81 h 1032"/>
                <a:gd name="T76" fmla="*/ 387 w 948"/>
                <a:gd name="T77" fmla="*/ 0 h 1032"/>
                <a:gd name="T78" fmla="*/ 204 w 948"/>
                <a:gd name="T79" fmla="*/ 60 h 1032"/>
                <a:gd name="T80" fmla="*/ 96 w 948"/>
                <a:gd name="T81" fmla="*/ 105 h 1032"/>
                <a:gd name="T82" fmla="*/ 60 w 948"/>
                <a:gd name="T83" fmla="*/ 159 h 1032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821 w 10000"/>
                <a:gd name="connsiteY71" fmla="*/ 2694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508 w 10000"/>
                <a:gd name="connsiteY64" fmla="*/ 3022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508 w 10000"/>
                <a:gd name="connsiteY64" fmla="*/ 3022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000" h="10000">
                  <a:moveTo>
                    <a:pt x="633" y="1541"/>
                  </a:moveTo>
                  <a:cubicBezTo>
                    <a:pt x="622" y="1802"/>
                    <a:pt x="675" y="2151"/>
                    <a:pt x="506" y="2384"/>
                  </a:cubicBezTo>
                  <a:cubicBezTo>
                    <a:pt x="549" y="2568"/>
                    <a:pt x="570" y="2578"/>
                    <a:pt x="759" y="2616"/>
                  </a:cubicBezTo>
                  <a:cubicBezTo>
                    <a:pt x="886" y="2655"/>
                    <a:pt x="1139" y="2616"/>
                    <a:pt x="1266" y="2645"/>
                  </a:cubicBezTo>
                  <a:cubicBezTo>
                    <a:pt x="1487" y="2781"/>
                    <a:pt x="1382" y="2742"/>
                    <a:pt x="1551" y="2791"/>
                  </a:cubicBezTo>
                  <a:cubicBezTo>
                    <a:pt x="1667" y="2946"/>
                    <a:pt x="1804" y="3110"/>
                    <a:pt x="1424" y="3227"/>
                  </a:cubicBezTo>
                  <a:cubicBezTo>
                    <a:pt x="1382" y="3353"/>
                    <a:pt x="1329" y="3227"/>
                    <a:pt x="1203" y="3401"/>
                  </a:cubicBezTo>
                  <a:cubicBezTo>
                    <a:pt x="854" y="3430"/>
                    <a:pt x="992" y="3595"/>
                    <a:pt x="823" y="3634"/>
                  </a:cubicBezTo>
                  <a:cubicBezTo>
                    <a:pt x="865" y="3934"/>
                    <a:pt x="865" y="4060"/>
                    <a:pt x="759" y="4360"/>
                  </a:cubicBezTo>
                  <a:cubicBezTo>
                    <a:pt x="728" y="4593"/>
                    <a:pt x="749" y="4767"/>
                    <a:pt x="696" y="5029"/>
                  </a:cubicBezTo>
                  <a:cubicBezTo>
                    <a:pt x="675" y="5368"/>
                    <a:pt x="506" y="5669"/>
                    <a:pt x="316" y="5959"/>
                  </a:cubicBezTo>
                  <a:cubicBezTo>
                    <a:pt x="295" y="6056"/>
                    <a:pt x="401" y="6182"/>
                    <a:pt x="285" y="6221"/>
                  </a:cubicBezTo>
                  <a:cubicBezTo>
                    <a:pt x="222" y="6240"/>
                    <a:pt x="63" y="6395"/>
                    <a:pt x="63" y="6395"/>
                  </a:cubicBezTo>
                  <a:cubicBezTo>
                    <a:pt x="32" y="7006"/>
                    <a:pt x="32" y="6628"/>
                    <a:pt x="0" y="7064"/>
                  </a:cubicBezTo>
                  <a:cubicBezTo>
                    <a:pt x="95" y="7151"/>
                    <a:pt x="253" y="6948"/>
                    <a:pt x="475" y="7035"/>
                  </a:cubicBezTo>
                  <a:cubicBezTo>
                    <a:pt x="728" y="7064"/>
                    <a:pt x="833" y="7267"/>
                    <a:pt x="1076" y="7326"/>
                  </a:cubicBezTo>
                  <a:cubicBezTo>
                    <a:pt x="1224" y="7432"/>
                    <a:pt x="1340" y="7393"/>
                    <a:pt x="1456" y="7471"/>
                  </a:cubicBezTo>
                  <a:cubicBezTo>
                    <a:pt x="1519" y="7500"/>
                    <a:pt x="1667" y="7820"/>
                    <a:pt x="1741" y="7878"/>
                  </a:cubicBezTo>
                  <a:cubicBezTo>
                    <a:pt x="1825" y="7984"/>
                    <a:pt x="1772" y="8140"/>
                    <a:pt x="1835" y="8285"/>
                  </a:cubicBezTo>
                  <a:cubicBezTo>
                    <a:pt x="1793" y="8605"/>
                    <a:pt x="1783" y="8634"/>
                    <a:pt x="2152" y="8692"/>
                  </a:cubicBezTo>
                  <a:cubicBezTo>
                    <a:pt x="2289" y="8779"/>
                    <a:pt x="2215" y="9021"/>
                    <a:pt x="2089" y="9099"/>
                  </a:cubicBezTo>
                  <a:cubicBezTo>
                    <a:pt x="2025" y="9283"/>
                    <a:pt x="2015" y="9370"/>
                    <a:pt x="1835" y="9477"/>
                  </a:cubicBezTo>
                  <a:cubicBezTo>
                    <a:pt x="1793" y="9593"/>
                    <a:pt x="1741" y="9651"/>
                    <a:pt x="1646" y="9738"/>
                  </a:cubicBezTo>
                  <a:cubicBezTo>
                    <a:pt x="1667" y="9835"/>
                    <a:pt x="1709" y="9709"/>
                    <a:pt x="1994" y="10000"/>
                  </a:cubicBezTo>
                  <a:cubicBezTo>
                    <a:pt x="2089" y="9767"/>
                    <a:pt x="2184" y="9767"/>
                    <a:pt x="2437" y="9709"/>
                  </a:cubicBezTo>
                  <a:cubicBezTo>
                    <a:pt x="2595" y="9632"/>
                    <a:pt x="2880" y="9612"/>
                    <a:pt x="2975" y="9506"/>
                  </a:cubicBezTo>
                  <a:cubicBezTo>
                    <a:pt x="2943" y="9380"/>
                    <a:pt x="3017" y="9215"/>
                    <a:pt x="2975" y="9099"/>
                  </a:cubicBezTo>
                  <a:cubicBezTo>
                    <a:pt x="3070" y="8983"/>
                    <a:pt x="2880" y="8866"/>
                    <a:pt x="2975" y="8634"/>
                  </a:cubicBezTo>
                  <a:cubicBezTo>
                    <a:pt x="3059" y="8585"/>
                    <a:pt x="3354" y="8488"/>
                    <a:pt x="3354" y="8488"/>
                  </a:cubicBezTo>
                  <a:cubicBezTo>
                    <a:pt x="3460" y="8333"/>
                    <a:pt x="3586" y="8256"/>
                    <a:pt x="3766" y="8198"/>
                  </a:cubicBezTo>
                  <a:cubicBezTo>
                    <a:pt x="3956" y="8110"/>
                    <a:pt x="4051" y="8081"/>
                    <a:pt x="4494" y="8198"/>
                  </a:cubicBezTo>
                  <a:cubicBezTo>
                    <a:pt x="4652" y="8149"/>
                    <a:pt x="4937" y="8372"/>
                    <a:pt x="5285" y="8314"/>
                  </a:cubicBezTo>
                  <a:cubicBezTo>
                    <a:pt x="5633" y="8459"/>
                    <a:pt x="5517" y="8527"/>
                    <a:pt x="5886" y="8547"/>
                  </a:cubicBezTo>
                  <a:cubicBezTo>
                    <a:pt x="6139" y="8605"/>
                    <a:pt x="6234" y="8634"/>
                    <a:pt x="6835" y="8401"/>
                  </a:cubicBezTo>
                  <a:cubicBezTo>
                    <a:pt x="6994" y="8353"/>
                    <a:pt x="7057" y="8401"/>
                    <a:pt x="7089" y="8256"/>
                  </a:cubicBezTo>
                  <a:cubicBezTo>
                    <a:pt x="7099" y="8362"/>
                    <a:pt x="7036" y="8798"/>
                    <a:pt x="7152" y="8808"/>
                  </a:cubicBezTo>
                  <a:cubicBezTo>
                    <a:pt x="7342" y="8779"/>
                    <a:pt x="7468" y="8605"/>
                    <a:pt x="7722" y="8605"/>
                  </a:cubicBezTo>
                  <a:cubicBezTo>
                    <a:pt x="7743" y="8547"/>
                    <a:pt x="7753" y="8198"/>
                    <a:pt x="7848" y="8110"/>
                  </a:cubicBezTo>
                  <a:cubicBezTo>
                    <a:pt x="7943" y="8023"/>
                    <a:pt x="8006" y="7878"/>
                    <a:pt x="8259" y="8052"/>
                  </a:cubicBezTo>
                  <a:cubicBezTo>
                    <a:pt x="8333" y="8110"/>
                    <a:pt x="8259" y="8314"/>
                    <a:pt x="8291" y="8459"/>
                  </a:cubicBezTo>
                  <a:cubicBezTo>
                    <a:pt x="8228" y="8663"/>
                    <a:pt x="8407" y="8779"/>
                    <a:pt x="8481" y="8953"/>
                  </a:cubicBezTo>
                  <a:cubicBezTo>
                    <a:pt x="8513" y="9128"/>
                    <a:pt x="8407" y="9186"/>
                    <a:pt x="8449" y="9244"/>
                  </a:cubicBezTo>
                  <a:cubicBezTo>
                    <a:pt x="8650" y="9196"/>
                    <a:pt x="8618" y="9419"/>
                    <a:pt x="8766" y="9215"/>
                  </a:cubicBezTo>
                  <a:cubicBezTo>
                    <a:pt x="8808" y="9157"/>
                    <a:pt x="9177" y="9070"/>
                    <a:pt x="9304" y="9041"/>
                  </a:cubicBezTo>
                  <a:cubicBezTo>
                    <a:pt x="9483" y="8934"/>
                    <a:pt x="9768" y="9012"/>
                    <a:pt x="10000" y="9041"/>
                  </a:cubicBezTo>
                  <a:cubicBezTo>
                    <a:pt x="9821" y="8934"/>
                    <a:pt x="9810" y="8750"/>
                    <a:pt x="9747" y="8576"/>
                  </a:cubicBezTo>
                  <a:cubicBezTo>
                    <a:pt x="9736" y="8353"/>
                    <a:pt x="9736" y="8275"/>
                    <a:pt x="9715" y="8052"/>
                  </a:cubicBezTo>
                  <a:cubicBezTo>
                    <a:pt x="9705" y="7994"/>
                    <a:pt x="9557" y="7762"/>
                    <a:pt x="9557" y="7762"/>
                  </a:cubicBezTo>
                  <a:cubicBezTo>
                    <a:pt x="9568" y="7636"/>
                    <a:pt x="9589" y="7529"/>
                    <a:pt x="9620" y="6919"/>
                  </a:cubicBezTo>
                  <a:cubicBezTo>
                    <a:pt x="9430" y="6667"/>
                    <a:pt x="8576" y="6512"/>
                    <a:pt x="8418" y="6250"/>
                  </a:cubicBezTo>
                  <a:cubicBezTo>
                    <a:pt x="8734" y="6017"/>
                    <a:pt x="8671" y="5959"/>
                    <a:pt x="8861" y="5436"/>
                  </a:cubicBezTo>
                  <a:cubicBezTo>
                    <a:pt x="8924" y="5223"/>
                    <a:pt x="8914" y="5184"/>
                    <a:pt x="9051" y="5000"/>
                  </a:cubicBezTo>
                  <a:cubicBezTo>
                    <a:pt x="9019" y="4826"/>
                    <a:pt x="9198" y="4719"/>
                    <a:pt x="9146" y="4564"/>
                  </a:cubicBezTo>
                  <a:cubicBezTo>
                    <a:pt x="8945" y="4603"/>
                    <a:pt x="8724" y="4448"/>
                    <a:pt x="8544" y="4535"/>
                  </a:cubicBezTo>
                  <a:cubicBezTo>
                    <a:pt x="8428" y="4593"/>
                    <a:pt x="8428" y="4787"/>
                    <a:pt x="8354" y="4884"/>
                  </a:cubicBezTo>
                  <a:cubicBezTo>
                    <a:pt x="8196" y="4787"/>
                    <a:pt x="8027" y="4700"/>
                    <a:pt x="7816" y="4680"/>
                  </a:cubicBezTo>
                  <a:cubicBezTo>
                    <a:pt x="7542" y="4651"/>
                    <a:pt x="6994" y="4622"/>
                    <a:pt x="6994" y="4622"/>
                  </a:cubicBezTo>
                  <a:cubicBezTo>
                    <a:pt x="7015" y="4477"/>
                    <a:pt x="7057" y="4157"/>
                    <a:pt x="7215" y="4070"/>
                  </a:cubicBezTo>
                  <a:cubicBezTo>
                    <a:pt x="7342" y="3915"/>
                    <a:pt x="7658" y="3779"/>
                    <a:pt x="7722" y="3663"/>
                  </a:cubicBezTo>
                  <a:cubicBezTo>
                    <a:pt x="7774" y="3517"/>
                    <a:pt x="7764" y="3459"/>
                    <a:pt x="7627" y="3372"/>
                  </a:cubicBezTo>
                  <a:cubicBezTo>
                    <a:pt x="7584" y="3314"/>
                    <a:pt x="7669" y="3062"/>
                    <a:pt x="7658" y="2994"/>
                  </a:cubicBezTo>
                  <a:cubicBezTo>
                    <a:pt x="7648" y="2868"/>
                    <a:pt x="7532" y="2907"/>
                    <a:pt x="7437" y="2820"/>
                  </a:cubicBezTo>
                  <a:cubicBezTo>
                    <a:pt x="7384" y="2771"/>
                    <a:pt x="7247" y="2703"/>
                    <a:pt x="7247" y="2703"/>
                  </a:cubicBezTo>
                  <a:cubicBezTo>
                    <a:pt x="7036" y="2752"/>
                    <a:pt x="6973" y="2907"/>
                    <a:pt x="6772" y="2965"/>
                  </a:cubicBezTo>
                  <a:cubicBezTo>
                    <a:pt x="6667" y="3062"/>
                    <a:pt x="6656" y="3071"/>
                    <a:pt x="6508" y="3022"/>
                  </a:cubicBezTo>
                  <a:cubicBezTo>
                    <a:pt x="6211" y="2916"/>
                    <a:pt x="6382" y="2771"/>
                    <a:pt x="6297" y="2703"/>
                  </a:cubicBezTo>
                  <a:cubicBezTo>
                    <a:pt x="6245" y="2655"/>
                    <a:pt x="6234" y="2500"/>
                    <a:pt x="6234" y="2500"/>
                  </a:cubicBezTo>
                  <a:cubicBezTo>
                    <a:pt x="6076" y="2238"/>
                    <a:pt x="5928" y="2355"/>
                    <a:pt x="5506" y="2326"/>
                  </a:cubicBezTo>
                  <a:cubicBezTo>
                    <a:pt x="5422" y="2209"/>
                    <a:pt x="5369" y="2219"/>
                    <a:pt x="5222" y="2180"/>
                  </a:cubicBezTo>
                  <a:lnTo>
                    <a:pt x="5032" y="2122"/>
                  </a:lnTo>
                  <a:cubicBezTo>
                    <a:pt x="4863" y="2132"/>
                    <a:pt x="4852" y="2112"/>
                    <a:pt x="4684" y="2151"/>
                  </a:cubicBezTo>
                  <a:cubicBezTo>
                    <a:pt x="4578" y="2171"/>
                    <a:pt x="4652" y="2461"/>
                    <a:pt x="4778" y="2635"/>
                  </a:cubicBezTo>
                  <a:cubicBezTo>
                    <a:pt x="4409" y="2870"/>
                    <a:pt x="4643" y="2715"/>
                    <a:pt x="4315" y="2432"/>
                  </a:cubicBezTo>
                  <a:cubicBezTo>
                    <a:pt x="4178" y="2306"/>
                    <a:pt x="4344" y="2307"/>
                    <a:pt x="4272" y="2151"/>
                  </a:cubicBezTo>
                  <a:cubicBezTo>
                    <a:pt x="4209" y="1986"/>
                    <a:pt x="3987" y="1589"/>
                    <a:pt x="4051" y="1424"/>
                  </a:cubicBezTo>
                  <a:cubicBezTo>
                    <a:pt x="4082" y="1192"/>
                    <a:pt x="4210" y="901"/>
                    <a:pt x="4263" y="765"/>
                  </a:cubicBezTo>
                  <a:cubicBezTo>
                    <a:pt x="4316" y="600"/>
                    <a:pt x="4420" y="543"/>
                    <a:pt x="4399" y="407"/>
                  </a:cubicBezTo>
                  <a:cubicBezTo>
                    <a:pt x="4346" y="262"/>
                    <a:pt x="4230" y="48"/>
                    <a:pt x="4082" y="0"/>
                  </a:cubicBezTo>
                  <a:cubicBezTo>
                    <a:pt x="3608" y="48"/>
                    <a:pt x="3207" y="349"/>
                    <a:pt x="2753" y="407"/>
                  </a:cubicBezTo>
                  <a:cubicBezTo>
                    <a:pt x="2595" y="552"/>
                    <a:pt x="2363" y="533"/>
                    <a:pt x="2152" y="581"/>
                  </a:cubicBezTo>
                  <a:cubicBezTo>
                    <a:pt x="1878" y="746"/>
                    <a:pt x="1846" y="804"/>
                    <a:pt x="1487" y="843"/>
                  </a:cubicBezTo>
                  <a:cubicBezTo>
                    <a:pt x="1203" y="911"/>
                    <a:pt x="1287" y="930"/>
                    <a:pt x="1013" y="1017"/>
                  </a:cubicBezTo>
                  <a:cubicBezTo>
                    <a:pt x="981" y="1163"/>
                    <a:pt x="1108" y="988"/>
                    <a:pt x="949" y="1279"/>
                  </a:cubicBezTo>
                  <a:cubicBezTo>
                    <a:pt x="949" y="1453"/>
                    <a:pt x="707" y="1347"/>
                    <a:pt x="633" y="1541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-1864622" y="-130160"/>
              <a:ext cx="518951" cy="322131"/>
            </a:xfrm>
            <a:custGeom>
              <a:avLst/>
              <a:gdLst>
                <a:gd name="T0" fmla="*/ 14 w 984"/>
                <a:gd name="T1" fmla="*/ 234 h 540"/>
                <a:gd name="T2" fmla="*/ 11 w 984"/>
                <a:gd name="T3" fmla="*/ 309 h 540"/>
                <a:gd name="T4" fmla="*/ 26 w 984"/>
                <a:gd name="T5" fmla="*/ 330 h 540"/>
                <a:gd name="T6" fmla="*/ 44 w 984"/>
                <a:gd name="T7" fmla="*/ 339 h 540"/>
                <a:gd name="T8" fmla="*/ 74 w 984"/>
                <a:gd name="T9" fmla="*/ 345 h 540"/>
                <a:gd name="T10" fmla="*/ 110 w 984"/>
                <a:gd name="T11" fmla="*/ 363 h 540"/>
                <a:gd name="T12" fmla="*/ 137 w 984"/>
                <a:gd name="T13" fmla="*/ 381 h 540"/>
                <a:gd name="T14" fmla="*/ 188 w 984"/>
                <a:gd name="T15" fmla="*/ 402 h 540"/>
                <a:gd name="T16" fmla="*/ 278 w 984"/>
                <a:gd name="T17" fmla="*/ 432 h 540"/>
                <a:gd name="T18" fmla="*/ 323 w 984"/>
                <a:gd name="T19" fmla="*/ 420 h 540"/>
                <a:gd name="T20" fmla="*/ 362 w 984"/>
                <a:gd name="T21" fmla="*/ 441 h 540"/>
                <a:gd name="T22" fmla="*/ 350 w 984"/>
                <a:gd name="T23" fmla="*/ 462 h 540"/>
                <a:gd name="T24" fmla="*/ 356 w 984"/>
                <a:gd name="T25" fmla="*/ 486 h 540"/>
                <a:gd name="T26" fmla="*/ 383 w 984"/>
                <a:gd name="T27" fmla="*/ 516 h 540"/>
                <a:gd name="T28" fmla="*/ 419 w 984"/>
                <a:gd name="T29" fmla="*/ 522 h 540"/>
                <a:gd name="T30" fmla="*/ 458 w 984"/>
                <a:gd name="T31" fmla="*/ 540 h 540"/>
                <a:gd name="T32" fmla="*/ 476 w 984"/>
                <a:gd name="T33" fmla="*/ 492 h 540"/>
                <a:gd name="T34" fmla="*/ 551 w 984"/>
                <a:gd name="T35" fmla="*/ 510 h 540"/>
                <a:gd name="T36" fmla="*/ 599 w 984"/>
                <a:gd name="T37" fmla="*/ 516 h 540"/>
                <a:gd name="T38" fmla="*/ 626 w 984"/>
                <a:gd name="T39" fmla="*/ 528 h 540"/>
                <a:gd name="T40" fmla="*/ 656 w 984"/>
                <a:gd name="T41" fmla="*/ 507 h 540"/>
                <a:gd name="T42" fmla="*/ 659 w 984"/>
                <a:gd name="T43" fmla="*/ 477 h 540"/>
                <a:gd name="T44" fmla="*/ 653 w 984"/>
                <a:gd name="T45" fmla="*/ 426 h 540"/>
                <a:gd name="T46" fmla="*/ 725 w 984"/>
                <a:gd name="T47" fmla="*/ 402 h 540"/>
                <a:gd name="T48" fmla="*/ 761 w 984"/>
                <a:gd name="T49" fmla="*/ 393 h 540"/>
                <a:gd name="T50" fmla="*/ 788 w 984"/>
                <a:gd name="T51" fmla="*/ 366 h 540"/>
                <a:gd name="T52" fmla="*/ 833 w 984"/>
                <a:gd name="T53" fmla="*/ 375 h 540"/>
                <a:gd name="T54" fmla="*/ 869 w 984"/>
                <a:gd name="T55" fmla="*/ 354 h 540"/>
                <a:gd name="T56" fmla="*/ 914 w 984"/>
                <a:gd name="T57" fmla="*/ 342 h 540"/>
                <a:gd name="T58" fmla="*/ 983 w 984"/>
                <a:gd name="T59" fmla="*/ 333 h 540"/>
                <a:gd name="T60" fmla="*/ 962 w 984"/>
                <a:gd name="T61" fmla="*/ 306 h 540"/>
                <a:gd name="T62" fmla="*/ 932 w 984"/>
                <a:gd name="T63" fmla="*/ 261 h 540"/>
                <a:gd name="T64" fmla="*/ 905 w 984"/>
                <a:gd name="T65" fmla="*/ 219 h 540"/>
                <a:gd name="T66" fmla="*/ 881 w 984"/>
                <a:gd name="T67" fmla="*/ 165 h 540"/>
                <a:gd name="T68" fmla="*/ 851 w 984"/>
                <a:gd name="T69" fmla="*/ 111 h 540"/>
                <a:gd name="T70" fmla="*/ 839 w 984"/>
                <a:gd name="T71" fmla="*/ 78 h 540"/>
                <a:gd name="T72" fmla="*/ 836 w 984"/>
                <a:gd name="T73" fmla="*/ 51 h 540"/>
                <a:gd name="T74" fmla="*/ 776 w 984"/>
                <a:gd name="T75" fmla="*/ 84 h 540"/>
                <a:gd name="T76" fmla="*/ 722 w 984"/>
                <a:gd name="T77" fmla="*/ 129 h 540"/>
                <a:gd name="T78" fmla="*/ 659 w 984"/>
                <a:gd name="T79" fmla="*/ 117 h 540"/>
                <a:gd name="T80" fmla="*/ 632 w 984"/>
                <a:gd name="T81" fmla="*/ 48 h 540"/>
                <a:gd name="T82" fmla="*/ 596 w 984"/>
                <a:gd name="T83" fmla="*/ 24 h 540"/>
                <a:gd name="T84" fmla="*/ 584 w 984"/>
                <a:gd name="T85" fmla="*/ 69 h 540"/>
                <a:gd name="T86" fmla="*/ 557 w 984"/>
                <a:gd name="T87" fmla="*/ 36 h 540"/>
                <a:gd name="T88" fmla="*/ 515 w 984"/>
                <a:gd name="T89" fmla="*/ 51 h 540"/>
                <a:gd name="T90" fmla="*/ 494 w 984"/>
                <a:gd name="T91" fmla="*/ 72 h 540"/>
                <a:gd name="T92" fmla="*/ 440 w 984"/>
                <a:gd name="T93" fmla="*/ 87 h 540"/>
                <a:gd name="T94" fmla="*/ 425 w 984"/>
                <a:gd name="T95" fmla="*/ 57 h 540"/>
                <a:gd name="T96" fmla="*/ 434 w 984"/>
                <a:gd name="T97" fmla="*/ 24 h 540"/>
                <a:gd name="T98" fmla="*/ 386 w 984"/>
                <a:gd name="T99" fmla="*/ 36 h 540"/>
                <a:gd name="T100" fmla="*/ 296 w 984"/>
                <a:gd name="T101" fmla="*/ 36 h 540"/>
                <a:gd name="T102" fmla="*/ 242 w 984"/>
                <a:gd name="T103" fmla="*/ 39 h 540"/>
                <a:gd name="T104" fmla="*/ 170 w 984"/>
                <a:gd name="T105" fmla="*/ 81 h 540"/>
                <a:gd name="T106" fmla="*/ 122 w 984"/>
                <a:gd name="T107" fmla="*/ 144 h 540"/>
                <a:gd name="T108" fmla="*/ 74 w 984"/>
                <a:gd name="T109" fmla="*/ 213 h 540"/>
                <a:gd name="T110" fmla="*/ 47 w 984"/>
                <a:gd name="T111" fmla="*/ 225 h 540"/>
                <a:gd name="T112" fmla="*/ 14 w 984"/>
                <a:gd name="T113" fmla="*/ 234 h 540"/>
                <a:gd name="connsiteX0" fmla="*/ 34 w 9882"/>
                <a:gd name="connsiteY0" fmla="*/ 4014 h 9681"/>
                <a:gd name="connsiteX1" fmla="*/ 4 w 9882"/>
                <a:gd name="connsiteY1" fmla="*/ 5403 h 9681"/>
                <a:gd name="connsiteX2" fmla="*/ 156 w 9882"/>
                <a:gd name="connsiteY2" fmla="*/ 5792 h 9681"/>
                <a:gd name="connsiteX3" fmla="*/ 339 w 9882"/>
                <a:gd name="connsiteY3" fmla="*/ 5959 h 9681"/>
                <a:gd name="connsiteX4" fmla="*/ 644 w 9882"/>
                <a:gd name="connsiteY4" fmla="*/ 6070 h 9681"/>
                <a:gd name="connsiteX5" fmla="*/ 1010 w 9882"/>
                <a:gd name="connsiteY5" fmla="*/ 6403 h 9681"/>
                <a:gd name="connsiteX6" fmla="*/ 1284 w 9882"/>
                <a:gd name="connsiteY6" fmla="*/ 6737 h 9681"/>
                <a:gd name="connsiteX7" fmla="*/ 1803 w 9882"/>
                <a:gd name="connsiteY7" fmla="*/ 7125 h 9681"/>
                <a:gd name="connsiteX8" fmla="*/ 2717 w 9882"/>
                <a:gd name="connsiteY8" fmla="*/ 7681 h 9681"/>
                <a:gd name="connsiteX9" fmla="*/ 3175 w 9882"/>
                <a:gd name="connsiteY9" fmla="*/ 7459 h 9681"/>
                <a:gd name="connsiteX10" fmla="*/ 3571 w 9882"/>
                <a:gd name="connsiteY10" fmla="*/ 7848 h 9681"/>
                <a:gd name="connsiteX11" fmla="*/ 3449 w 9882"/>
                <a:gd name="connsiteY11" fmla="*/ 8237 h 9681"/>
                <a:gd name="connsiteX12" fmla="*/ 3510 w 9882"/>
                <a:gd name="connsiteY12" fmla="*/ 8681 h 9681"/>
                <a:gd name="connsiteX13" fmla="*/ 3784 w 9882"/>
                <a:gd name="connsiteY13" fmla="*/ 9237 h 9681"/>
                <a:gd name="connsiteX14" fmla="*/ 4150 w 9882"/>
                <a:gd name="connsiteY14" fmla="*/ 9348 h 9681"/>
                <a:gd name="connsiteX15" fmla="*/ 4546 w 9882"/>
                <a:gd name="connsiteY15" fmla="*/ 9681 h 9681"/>
                <a:gd name="connsiteX16" fmla="*/ 4729 w 9882"/>
                <a:gd name="connsiteY16" fmla="*/ 8792 h 9681"/>
                <a:gd name="connsiteX17" fmla="*/ 5492 w 9882"/>
                <a:gd name="connsiteY17" fmla="*/ 9125 h 9681"/>
                <a:gd name="connsiteX18" fmla="*/ 5979 w 9882"/>
                <a:gd name="connsiteY18" fmla="*/ 9237 h 9681"/>
                <a:gd name="connsiteX19" fmla="*/ 6254 w 9882"/>
                <a:gd name="connsiteY19" fmla="*/ 9459 h 9681"/>
                <a:gd name="connsiteX20" fmla="*/ 6559 w 9882"/>
                <a:gd name="connsiteY20" fmla="*/ 9070 h 9681"/>
                <a:gd name="connsiteX21" fmla="*/ 6589 w 9882"/>
                <a:gd name="connsiteY21" fmla="*/ 8514 h 9681"/>
                <a:gd name="connsiteX22" fmla="*/ 6528 w 9882"/>
                <a:gd name="connsiteY22" fmla="*/ 7570 h 9681"/>
                <a:gd name="connsiteX23" fmla="*/ 7260 w 9882"/>
                <a:gd name="connsiteY23" fmla="*/ 7125 h 9681"/>
                <a:gd name="connsiteX24" fmla="*/ 7626 w 9882"/>
                <a:gd name="connsiteY24" fmla="*/ 6959 h 9681"/>
                <a:gd name="connsiteX25" fmla="*/ 7900 w 9882"/>
                <a:gd name="connsiteY25" fmla="*/ 6459 h 9681"/>
                <a:gd name="connsiteX26" fmla="*/ 8357 w 9882"/>
                <a:gd name="connsiteY26" fmla="*/ 6625 h 9681"/>
                <a:gd name="connsiteX27" fmla="*/ 8723 w 9882"/>
                <a:gd name="connsiteY27" fmla="*/ 6237 h 9681"/>
                <a:gd name="connsiteX28" fmla="*/ 9181 w 9882"/>
                <a:gd name="connsiteY28" fmla="*/ 6014 h 9681"/>
                <a:gd name="connsiteX29" fmla="*/ 9882 w 9882"/>
                <a:gd name="connsiteY29" fmla="*/ 5848 h 9681"/>
                <a:gd name="connsiteX30" fmla="*/ 9668 w 9882"/>
                <a:gd name="connsiteY30" fmla="*/ 5348 h 9681"/>
                <a:gd name="connsiteX31" fmla="*/ 9364 w 9882"/>
                <a:gd name="connsiteY31" fmla="*/ 4514 h 9681"/>
                <a:gd name="connsiteX32" fmla="*/ 9089 w 9882"/>
                <a:gd name="connsiteY32" fmla="*/ 3737 h 9681"/>
                <a:gd name="connsiteX33" fmla="*/ 8845 w 9882"/>
                <a:gd name="connsiteY33" fmla="*/ 2737 h 9681"/>
                <a:gd name="connsiteX34" fmla="*/ 8540 w 9882"/>
                <a:gd name="connsiteY34" fmla="*/ 1737 h 9681"/>
                <a:gd name="connsiteX35" fmla="*/ 8418 w 9882"/>
                <a:gd name="connsiteY35" fmla="*/ 1125 h 9681"/>
                <a:gd name="connsiteX36" fmla="*/ 8388 w 9882"/>
                <a:gd name="connsiteY36" fmla="*/ 625 h 9681"/>
                <a:gd name="connsiteX37" fmla="*/ 7778 w 9882"/>
                <a:gd name="connsiteY37" fmla="*/ 1237 h 9681"/>
                <a:gd name="connsiteX38" fmla="*/ 7229 w 9882"/>
                <a:gd name="connsiteY38" fmla="*/ 2070 h 9681"/>
                <a:gd name="connsiteX39" fmla="*/ 6589 w 9882"/>
                <a:gd name="connsiteY39" fmla="*/ 1848 h 9681"/>
                <a:gd name="connsiteX40" fmla="*/ 6315 w 9882"/>
                <a:gd name="connsiteY40" fmla="*/ 570 h 9681"/>
                <a:gd name="connsiteX41" fmla="*/ 5949 w 9882"/>
                <a:gd name="connsiteY41" fmla="*/ 125 h 9681"/>
                <a:gd name="connsiteX42" fmla="*/ 5827 w 9882"/>
                <a:gd name="connsiteY42" fmla="*/ 959 h 9681"/>
                <a:gd name="connsiteX43" fmla="*/ 5553 w 9882"/>
                <a:gd name="connsiteY43" fmla="*/ 348 h 9681"/>
                <a:gd name="connsiteX44" fmla="*/ 5126 w 9882"/>
                <a:gd name="connsiteY44" fmla="*/ 625 h 9681"/>
                <a:gd name="connsiteX45" fmla="*/ 4912 w 9882"/>
                <a:gd name="connsiteY45" fmla="*/ 1014 h 9681"/>
                <a:gd name="connsiteX46" fmla="*/ 4364 w 9882"/>
                <a:gd name="connsiteY46" fmla="*/ 1292 h 9681"/>
                <a:gd name="connsiteX47" fmla="*/ 4211 w 9882"/>
                <a:gd name="connsiteY47" fmla="*/ 737 h 9681"/>
                <a:gd name="connsiteX48" fmla="*/ 4303 w 9882"/>
                <a:gd name="connsiteY48" fmla="*/ 125 h 9681"/>
                <a:gd name="connsiteX49" fmla="*/ 3815 w 9882"/>
                <a:gd name="connsiteY49" fmla="*/ 348 h 9681"/>
                <a:gd name="connsiteX50" fmla="*/ 2900 w 9882"/>
                <a:gd name="connsiteY50" fmla="*/ 348 h 9681"/>
                <a:gd name="connsiteX51" fmla="*/ 2351 w 9882"/>
                <a:gd name="connsiteY51" fmla="*/ 403 h 9681"/>
                <a:gd name="connsiteX52" fmla="*/ 1620 w 9882"/>
                <a:gd name="connsiteY52" fmla="*/ 1181 h 9681"/>
                <a:gd name="connsiteX53" fmla="*/ 1132 w 9882"/>
                <a:gd name="connsiteY53" fmla="*/ 2348 h 9681"/>
                <a:gd name="connsiteX54" fmla="*/ 644 w 9882"/>
                <a:gd name="connsiteY54" fmla="*/ 3625 h 9681"/>
                <a:gd name="connsiteX55" fmla="*/ 370 w 9882"/>
                <a:gd name="connsiteY55" fmla="*/ 3848 h 9681"/>
                <a:gd name="connsiteX56" fmla="*/ 34 w 9882"/>
                <a:gd name="connsiteY56" fmla="*/ 4014 h 9681"/>
                <a:gd name="connsiteX0" fmla="*/ 34 w 10000"/>
                <a:gd name="connsiteY0" fmla="*/ 4146 h 10000"/>
                <a:gd name="connsiteX1" fmla="*/ 4 w 10000"/>
                <a:gd name="connsiteY1" fmla="*/ 5581 h 10000"/>
                <a:gd name="connsiteX2" fmla="*/ 158 w 10000"/>
                <a:gd name="connsiteY2" fmla="*/ 5983 h 10000"/>
                <a:gd name="connsiteX3" fmla="*/ 343 w 10000"/>
                <a:gd name="connsiteY3" fmla="*/ 6155 h 10000"/>
                <a:gd name="connsiteX4" fmla="*/ 652 w 10000"/>
                <a:gd name="connsiteY4" fmla="*/ 6270 h 10000"/>
                <a:gd name="connsiteX5" fmla="*/ 1022 w 10000"/>
                <a:gd name="connsiteY5" fmla="*/ 6614 h 10000"/>
                <a:gd name="connsiteX6" fmla="*/ 1299 w 10000"/>
                <a:gd name="connsiteY6" fmla="*/ 6959 h 10000"/>
                <a:gd name="connsiteX7" fmla="*/ 1825 w 10000"/>
                <a:gd name="connsiteY7" fmla="*/ 7360 h 10000"/>
                <a:gd name="connsiteX8" fmla="*/ 2749 w 10000"/>
                <a:gd name="connsiteY8" fmla="*/ 7934 h 10000"/>
                <a:gd name="connsiteX9" fmla="*/ 3213 w 10000"/>
                <a:gd name="connsiteY9" fmla="*/ 7705 h 10000"/>
                <a:gd name="connsiteX10" fmla="*/ 3614 w 10000"/>
                <a:gd name="connsiteY10" fmla="*/ 8107 h 10000"/>
                <a:gd name="connsiteX11" fmla="*/ 3490 w 10000"/>
                <a:gd name="connsiteY11" fmla="*/ 8508 h 10000"/>
                <a:gd name="connsiteX12" fmla="*/ 3552 w 10000"/>
                <a:gd name="connsiteY12" fmla="*/ 8967 h 10000"/>
                <a:gd name="connsiteX13" fmla="*/ 3829 w 10000"/>
                <a:gd name="connsiteY13" fmla="*/ 9541 h 10000"/>
                <a:gd name="connsiteX14" fmla="*/ 4200 w 10000"/>
                <a:gd name="connsiteY14" fmla="*/ 9656 h 10000"/>
                <a:gd name="connsiteX15" fmla="*/ 4600 w 10000"/>
                <a:gd name="connsiteY15" fmla="*/ 10000 h 10000"/>
                <a:gd name="connsiteX16" fmla="*/ 4785 w 10000"/>
                <a:gd name="connsiteY16" fmla="*/ 9082 h 10000"/>
                <a:gd name="connsiteX17" fmla="*/ 5558 w 10000"/>
                <a:gd name="connsiteY17" fmla="*/ 9426 h 10000"/>
                <a:gd name="connsiteX18" fmla="*/ 6050 w 10000"/>
                <a:gd name="connsiteY18" fmla="*/ 9541 h 10000"/>
                <a:gd name="connsiteX19" fmla="*/ 6329 w 10000"/>
                <a:gd name="connsiteY19" fmla="*/ 9771 h 10000"/>
                <a:gd name="connsiteX20" fmla="*/ 6637 w 10000"/>
                <a:gd name="connsiteY20" fmla="*/ 9369 h 10000"/>
                <a:gd name="connsiteX21" fmla="*/ 6668 w 10000"/>
                <a:gd name="connsiteY21" fmla="*/ 8795 h 10000"/>
                <a:gd name="connsiteX22" fmla="*/ 6606 w 10000"/>
                <a:gd name="connsiteY22" fmla="*/ 7819 h 10000"/>
                <a:gd name="connsiteX23" fmla="*/ 7347 w 10000"/>
                <a:gd name="connsiteY23" fmla="*/ 7360 h 10000"/>
                <a:gd name="connsiteX24" fmla="*/ 7676 w 10000"/>
                <a:gd name="connsiteY24" fmla="*/ 7304 h 10000"/>
                <a:gd name="connsiteX25" fmla="*/ 7994 w 10000"/>
                <a:gd name="connsiteY25" fmla="*/ 6672 h 10000"/>
                <a:gd name="connsiteX26" fmla="*/ 8457 w 10000"/>
                <a:gd name="connsiteY26" fmla="*/ 6843 h 10000"/>
                <a:gd name="connsiteX27" fmla="*/ 8827 w 10000"/>
                <a:gd name="connsiteY27" fmla="*/ 6443 h 10000"/>
                <a:gd name="connsiteX28" fmla="*/ 9291 w 10000"/>
                <a:gd name="connsiteY28" fmla="*/ 6212 h 10000"/>
                <a:gd name="connsiteX29" fmla="*/ 10000 w 10000"/>
                <a:gd name="connsiteY29" fmla="*/ 6041 h 10000"/>
                <a:gd name="connsiteX30" fmla="*/ 9783 w 10000"/>
                <a:gd name="connsiteY30" fmla="*/ 5524 h 10000"/>
                <a:gd name="connsiteX31" fmla="*/ 9476 w 10000"/>
                <a:gd name="connsiteY31" fmla="*/ 4663 h 10000"/>
                <a:gd name="connsiteX32" fmla="*/ 9198 w 10000"/>
                <a:gd name="connsiteY32" fmla="*/ 3860 h 10000"/>
                <a:gd name="connsiteX33" fmla="*/ 8951 w 10000"/>
                <a:gd name="connsiteY33" fmla="*/ 2827 h 10000"/>
                <a:gd name="connsiteX34" fmla="*/ 8642 w 10000"/>
                <a:gd name="connsiteY34" fmla="*/ 1794 h 10000"/>
                <a:gd name="connsiteX35" fmla="*/ 8519 w 10000"/>
                <a:gd name="connsiteY35" fmla="*/ 1162 h 10000"/>
                <a:gd name="connsiteX36" fmla="*/ 8488 w 10000"/>
                <a:gd name="connsiteY36" fmla="*/ 646 h 10000"/>
                <a:gd name="connsiteX37" fmla="*/ 7871 w 10000"/>
                <a:gd name="connsiteY37" fmla="*/ 1278 h 10000"/>
                <a:gd name="connsiteX38" fmla="*/ 7315 w 10000"/>
                <a:gd name="connsiteY38" fmla="*/ 2138 h 10000"/>
                <a:gd name="connsiteX39" fmla="*/ 6668 w 10000"/>
                <a:gd name="connsiteY39" fmla="*/ 1909 h 10000"/>
                <a:gd name="connsiteX40" fmla="*/ 6390 w 10000"/>
                <a:gd name="connsiteY40" fmla="*/ 589 h 10000"/>
                <a:gd name="connsiteX41" fmla="*/ 6020 w 10000"/>
                <a:gd name="connsiteY41" fmla="*/ 129 h 10000"/>
                <a:gd name="connsiteX42" fmla="*/ 5897 w 10000"/>
                <a:gd name="connsiteY42" fmla="*/ 991 h 10000"/>
                <a:gd name="connsiteX43" fmla="*/ 5619 w 10000"/>
                <a:gd name="connsiteY43" fmla="*/ 359 h 10000"/>
                <a:gd name="connsiteX44" fmla="*/ 5187 w 10000"/>
                <a:gd name="connsiteY44" fmla="*/ 646 h 10000"/>
                <a:gd name="connsiteX45" fmla="*/ 4971 w 10000"/>
                <a:gd name="connsiteY45" fmla="*/ 1047 h 10000"/>
                <a:gd name="connsiteX46" fmla="*/ 4416 w 10000"/>
                <a:gd name="connsiteY46" fmla="*/ 1335 h 10000"/>
                <a:gd name="connsiteX47" fmla="*/ 4261 w 10000"/>
                <a:gd name="connsiteY47" fmla="*/ 761 h 10000"/>
                <a:gd name="connsiteX48" fmla="*/ 4354 w 10000"/>
                <a:gd name="connsiteY48" fmla="*/ 129 h 10000"/>
                <a:gd name="connsiteX49" fmla="*/ 3861 w 10000"/>
                <a:gd name="connsiteY49" fmla="*/ 359 h 10000"/>
                <a:gd name="connsiteX50" fmla="*/ 2935 w 10000"/>
                <a:gd name="connsiteY50" fmla="*/ 359 h 10000"/>
                <a:gd name="connsiteX51" fmla="*/ 2379 w 10000"/>
                <a:gd name="connsiteY51" fmla="*/ 416 h 10000"/>
                <a:gd name="connsiteX52" fmla="*/ 1639 w 10000"/>
                <a:gd name="connsiteY52" fmla="*/ 1220 h 10000"/>
                <a:gd name="connsiteX53" fmla="*/ 1146 w 10000"/>
                <a:gd name="connsiteY53" fmla="*/ 2425 h 10000"/>
                <a:gd name="connsiteX54" fmla="*/ 652 w 10000"/>
                <a:gd name="connsiteY54" fmla="*/ 3744 h 10000"/>
                <a:gd name="connsiteX55" fmla="*/ 374 w 10000"/>
                <a:gd name="connsiteY55" fmla="*/ 3975 h 10000"/>
                <a:gd name="connsiteX56" fmla="*/ 34 w 10000"/>
                <a:gd name="connsiteY56" fmla="*/ 41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00" h="10000">
                  <a:moveTo>
                    <a:pt x="34" y="4146"/>
                  </a:moveTo>
                  <a:cubicBezTo>
                    <a:pt x="14" y="4663"/>
                    <a:pt x="34" y="5084"/>
                    <a:pt x="4" y="5581"/>
                  </a:cubicBezTo>
                  <a:cubicBezTo>
                    <a:pt x="56" y="6194"/>
                    <a:pt x="-109" y="5810"/>
                    <a:pt x="158" y="5983"/>
                  </a:cubicBezTo>
                  <a:cubicBezTo>
                    <a:pt x="518" y="6212"/>
                    <a:pt x="4" y="6002"/>
                    <a:pt x="343" y="6155"/>
                  </a:cubicBezTo>
                  <a:lnTo>
                    <a:pt x="652" y="6270"/>
                  </a:lnTo>
                  <a:cubicBezTo>
                    <a:pt x="765" y="6423"/>
                    <a:pt x="899" y="6499"/>
                    <a:pt x="1022" y="6614"/>
                  </a:cubicBezTo>
                  <a:cubicBezTo>
                    <a:pt x="1135" y="6710"/>
                    <a:pt x="1176" y="6882"/>
                    <a:pt x="1299" y="6959"/>
                  </a:cubicBezTo>
                  <a:cubicBezTo>
                    <a:pt x="1506" y="7341"/>
                    <a:pt x="1546" y="7303"/>
                    <a:pt x="1825" y="7360"/>
                  </a:cubicBezTo>
                  <a:cubicBezTo>
                    <a:pt x="1793" y="7992"/>
                    <a:pt x="2194" y="7819"/>
                    <a:pt x="2749" y="7934"/>
                  </a:cubicBezTo>
                  <a:cubicBezTo>
                    <a:pt x="2986" y="7896"/>
                    <a:pt x="3058" y="8049"/>
                    <a:pt x="3213" y="7705"/>
                  </a:cubicBezTo>
                  <a:cubicBezTo>
                    <a:pt x="3552" y="7532"/>
                    <a:pt x="3439" y="7992"/>
                    <a:pt x="3614" y="8107"/>
                  </a:cubicBezTo>
                  <a:cubicBezTo>
                    <a:pt x="3665" y="8374"/>
                    <a:pt x="3532" y="8259"/>
                    <a:pt x="3490" y="8508"/>
                  </a:cubicBezTo>
                  <a:cubicBezTo>
                    <a:pt x="3552" y="8871"/>
                    <a:pt x="3439" y="8833"/>
                    <a:pt x="3552" y="8967"/>
                  </a:cubicBezTo>
                  <a:cubicBezTo>
                    <a:pt x="3737" y="8909"/>
                    <a:pt x="3829" y="9254"/>
                    <a:pt x="3829" y="9541"/>
                  </a:cubicBezTo>
                  <a:cubicBezTo>
                    <a:pt x="3984" y="9522"/>
                    <a:pt x="4056" y="9560"/>
                    <a:pt x="4200" y="9656"/>
                  </a:cubicBezTo>
                  <a:cubicBezTo>
                    <a:pt x="4313" y="9866"/>
                    <a:pt x="4478" y="9847"/>
                    <a:pt x="4600" y="10000"/>
                  </a:cubicBezTo>
                  <a:cubicBezTo>
                    <a:pt x="4539" y="9656"/>
                    <a:pt x="4600" y="9311"/>
                    <a:pt x="4785" y="9082"/>
                  </a:cubicBezTo>
                  <a:cubicBezTo>
                    <a:pt x="5187" y="8967"/>
                    <a:pt x="5125" y="9196"/>
                    <a:pt x="5558" y="9426"/>
                  </a:cubicBezTo>
                  <a:cubicBezTo>
                    <a:pt x="5865" y="9656"/>
                    <a:pt x="5865" y="9713"/>
                    <a:pt x="6050" y="9541"/>
                  </a:cubicBezTo>
                  <a:cubicBezTo>
                    <a:pt x="6112" y="9598"/>
                    <a:pt x="6267" y="9541"/>
                    <a:pt x="6329" y="9771"/>
                  </a:cubicBezTo>
                  <a:cubicBezTo>
                    <a:pt x="6349" y="9809"/>
                    <a:pt x="6606" y="9349"/>
                    <a:pt x="6637" y="9369"/>
                  </a:cubicBezTo>
                  <a:cubicBezTo>
                    <a:pt x="6688" y="9196"/>
                    <a:pt x="6647" y="9043"/>
                    <a:pt x="6668" y="8795"/>
                  </a:cubicBezTo>
                  <a:cubicBezTo>
                    <a:pt x="6421" y="8451"/>
                    <a:pt x="6554" y="8049"/>
                    <a:pt x="6606" y="7819"/>
                  </a:cubicBezTo>
                  <a:cubicBezTo>
                    <a:pt x="6729" y="7303"/>
                    <a:pt x="6904" y="7418"/>
                    <a:pt x="7347" y="7360"/>
                  </a:cubicBezTo>
                  <a:cubicBezTo>
                    <a:pt x="7450" y="7074"/>
                    <a:pt x="7553" y="7132"/>
                    <a:pt x="7676" y="7304"/>
                  </a:cubicBezTo>
                  <a:cubicBezTo>
                    <a:pt x="7820" y="7208"/>
                    <a:pt x="7871" y="6729"/>
                    <a:pt x="7994" y="6672"/>
                  </a:cubicBezTo>
                  <a:cubicBezTo>
                    <a:pt x="8056" y="6843"/>
                    <a:pt x="8323" y="6882"/>
                    <a:pt x="8457" y="6843"/>
                  </a:cubicBezTo>
                  <a:cubicBezTo>
                    <a:pt x="8560" y="6710"/>
                    <a:pt x="8755" y="6557"/>
                    <a:pt x="8827" y="6443"/>
                  </a:cubicBezTo>
                  <a:cubicBezTo>
                    <a:pt x="9044" y="6212"/>
                    <a:pt x="9095" y="6232"/>
                    <a:pt x="9291" y="6212"/>
                  </a:cubicBezTo>
                  <a:cubicBezTo>
                    <a:pt x="9434" y="5945"/>
                    <a:pt x="9805" y="6098"/>
                    <a:pt x="10000" y="6041"/>
                  </a:cubicBezTo>
                  <a:cubicBezTo>
                    <a:pt x="10010" y="6002"/>
                    <a:pt x="9795" y="5543"/>
                    <a:pt x="9783" y="5524"/>
                  </a:cubicBezTo>
                  <a:cubicBezTo>
                    <a:pt x="9701" y="5294"/>
                    <a:pt x="9548" y="4950"/>
                    <a:pt x="9476" y="4663"/>
                  </a:cubicBezTo>
                  <a:cubicBezTo>
                    <a:pt x="9403" y="4377"/>
                    <a:pt x="9291" y="4128"/>
                    <a:pt x="9198" y="3860"/>
                  </a:cubicBezTo>
                  <a:cubicBezTo>
                    <a:pt x="9105" y="3286"/>
                    <a:pt x="9054" y="3152"/>
                    <a:pt x="8951" y="2827"/>
                  </a:cubicBezTo>
                  <a:cubicBezTo>
                    <a:pt x="8673" y="2195"/>
                    <a:pt x="8807" y="1966"/>
                    <a:pt x="8642" y="1794"/>
                  </a:cubicBezTo>
                  <a:cubicBezTo>
                    <a:pt x="8540" y="1679"/>
                    <a:pt x="8622" y="1296"/>
                    <a:pt x="8519" y="1162"/>
                  </a:cubicBezTo>
                  <a:cubicBezTo>
                    <a:pt x="8457" y="1047"/>
                    <a:pt x="8550" y="531"/>
                    <a:pt x="8488" y="646"/>
                  </a:cubicBezTo>
                  <a:cubicBezTo>
                    <a:pt x="8273" y="742"/>
                    <a:pt x="8098" y="1200"/>
                    <a:pt x="7871" y="1278"/>
                  </a:cubicBezTo>
                  <a:cubicBezTo>
                    <a:pt x="7665" y="1507"/>
                    <a:pt x="7624" y="1851"/>
                    <a:pt x="7315" y="2138"/>
                  </a:cubicBezTo>
                  <a:cubicBezTo>
                    <a:pt x="7130" y="2138"/>
                    <a:pt x="6791" y="1985"/>
                    <a:pt x="6668" y="1909"/>
                  </a:cubicBezTo>
                  <a:cubicBezTo>
                    <a:pt x="6504" y="1449"/>
                    <a:pt x="6884" y="14"/>
                    <a:pt x="6390" y="589"/>
                  </a:cubicBezTo>
                  <a:cubicBezTo>
                    <a:pt x="6297" y="-330"/>
                    <a:pt x="6349" y="91"/>
                    <a:pt x="6020" y="129"/>
                  </a:cubicBezTo>
                  <a:cubicBezTo>
                    <a:pt x="6072" y="398"/>
                    <a:pt x="5948" y="723"/>
                    <a:pt x="5897" y="991"/>
                  </a:cubicBezTo>
                  <a:cubicBezTo>
                    <a:pt x="5743" y="895"/>
                    <a:pt x="5773" y="454"/>
                    <a:pt x="5619" y="359"/>
                  </a:cubicBezTo>
                  <a:cubicBezTo>
                    <a:pt x="5496" y="378"/>
                    <a:pt x="5289" y="531"/>
                    <a:pt x="5187" y="646"/>
                  </a:cubicBezTo>
                  <a:cubicBezTo>
                    <a:pt x="4971" y="895"/>
                    <a:pt x="4950" y="1029"/>
                    <a:pt x="4971" y="1047"/>
                  </a:cubicBezTo>
                  <a:cubicBezTo>
                    <a:pt x="4785" y="1278"/>
                    <a:pt x="4642" y="1278"/>
                    <a:pt x="4416" y="1335"/>
                  </a:cubicBezTo>
                  <a:cubicBezTo>
                    <a:pt x="4220" y="1449"/>
                    <a:pt x="4313" y="1029"/>
                    <a:pt x="4261" y="761"/>
                  </a:cubicBezTo>
                  <a:cubicBezTo>
                    <a:pt x="4251" y="607"/>
                    <a:pt x="4405" y="263"/>
                    <a:pt x="4354" y="129"/>
                  </a:cubicBezTo>
                  <a:cubicBezTo>
                    <a:pt x="4303" y="72"/>
                    <a:pt x="4097" y="321"/>
                    <a:pt x="3861" y="359"/>
                  </a:cubicBezTo>
                  <a:cubicBezTo>
                    <a:pt x="3305" y="474"/>
                    <a:pt x="3459" y="474"/>
                    <a:pt x="2935" y="359"/>
                  </a:cubicBezTo>
                  <a:cubicBezTo>
                    <a:pt x="2390" y="512"/>
                    <a:pt x="2811" y="359"/>
                    <a:pt x="2379" y="416"/>
                  </a:cubicBezTo>
                  <a:cubicBezTo>
                    <a:pt x="2174" y="551"/>
                    <a:pt x="1855" y="1009"/>
                    <a:pt x="1639" y="1220"/>
                  </a:cubicBezTo>
                  <a:cubicBezTo>
                    <a:pt x="1536" y="1775"/>
                    <a:pt x="1423" y="1736"/>
                    <a:pt x="1146" y="2425"/>
                  </a:cubicBezTo>
                  <a:cubicBezTo>
                    <a:pt x="929" y="3286"/>
                    <a:pt x="1084" y="3171"/>
                    <a:pt x="652" y="3744"/>
                  </a:cubicBezTo>
                  <a:cubicBezTo>
                    <a:pt x="508" y="4146"/>
                    <a:pt x="528" y="3783"/>
                    <a:pt x="374" y="3975"/>
                  </a:cubicBezTo>
                  <a:cubicBezTo>
                    <a:pt x="313" y="4146"/>
                    <a:pt x="34" y="4395"/>
                    <a:pt x="34" y="4146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1456340" y="-361044"/>
              <a:ext cx="510321" cy="425224"/>
            </a:xfrm>
            <a:custGeom>
              <a:avLst/>
              <a:gdLst>
                <a:gd name="T0" fmla="*/ 151 w 1996"/>
                <a:gd name="T1" fmla="*/ 926 h 1430"/>
                <a:gd name="T2" fmla="*/ 170 w 1996"/>
                <a:gd name="T3" fmla="*/ 989 h 1430"/>
                <a:gd name="T4" fmla="*/ 238 w 1996"/>
                <a:gd name="T5" fmla="*/ 1107 h 1430"/>
                <a:gd name="T6" fmla="*/ 275 w 1996"/>
                <a:gd name="T7" fmla="*/ 1188 h 1430"/>
                <a:gd name="T8" fmla="*/ 325 w 1996"/>
                <a:gd name="T9" fmla="*/ 1275 h 1430"/>
                <a:gd name="T10" fmla="*/ 350 w 1996"/>
                <a:gd name="T11" fmla="*/ 1318 h 1430"/>
                <a:gd name="T12" fmla="*/ 443 w 1996"/>
                <a:gd name="T13" fmla="*/ 1430 h 1430"/>
                <a:gd name="T14" fmla="*/ 661 w 1996"/>
                <a:gd name="T15" fmla="*/ 1399 h 1430"/>
                <a:gd name="T16" fmla="*/ 710 w 1996"/>
                <a:gd name="T17" fmla="*/ 1312 h 1430"/>
                <a:gd name="T18" fmla="*/ 797 w 1996"/>
                <a:gd name="T19" fmla="*/ 1318 h 1430"/>
                <a:gd name="T20" fmla="*/ 834 w 1996"/>
                <a:gd name="T21" fmla="*/ 1293 h 1430"/>
                <a:gd name="T22" fmla="*/ 867 w 1996"/>
                <a:gd name="T23" fmla="*/ 1323 h 1430"/>
                <a:gd name="T24" fmla="*/ 933 w 1996"/>
                <a:gd name="T25" fmla="*/ 1326 h 1430"/>
                <a:gd name="T26" fmla="*/ 951 w 1996"/>
                <a:gd name="T27" fmla="*/ 1275 h 1430"/>
                <a:gd name="T28" fmla="*/ 1005 w 1996"/>
                <a:gd name="T29" fmla="*/ 1272 h 1430"/>
                <a:gd name="T30" fmla="*/ 1062 w 1996"/>
                <a:gd name="T31" fmla="*/ 1257 h 1430"/>
                <a:gd name="T32" fmla="*/ 1151 w 1996"/>
                <a:gd name="T33" fmla="*/ 1181 h 1430"/>
                <a:gd name="T34" fmla="*/ 1278 w 1996"/>
                <a:gd name="T35" fmla="*/ 1155 h 1430"/>
                <a:gd name="T36" fmla="*/ 1332 w 1996"/>
                <a:gd name="T37" fmla="*/ 1125 h 1430"/>
                <a:gd name="T38" fmla="*/ 1398 w 1996"/>
                <a:gd name="T39" fmla="*/ 1185 h 1430"/>
                <a:gd name="T40" fmla="*/ 1630 w 1996"/>
                <a:gd name="T41" fmla="*/ 1150 h 1430"/>
                <a:gd name="T42" fmla="*/ 1695 w 1996"/>
                <a:gd name="T43" fmla="*/ 1107 h 1430"/>
                <a:gd name="T44" fmla="*/ 1748 w 1996"/>
                <a:gd name="T45" fmla="*/ 1194 h 1430"/>
                <a:gd name="T46" fmla="*/ 1729 w 1996"/>
                <a:gd name="T47" fmla="*/ 1262 h 1430"/>
                <a:gd name="T48" fmla="*/ 1996 w 1996"/>
                <a:gd name="T49" fmla="*/ 1206 h 1430"/>
                <a:gd name="T50" fmla="*/ 1915 w 1996"/>
                <a:gd name="T51" fmla="*/ 1094 h 1430"/>
                <a:gd name="T52" fmla="*/ 1853 w 1996"/>
                <a:gd name="T53" fmla="*/ 1057 h 1430"/>
                <a:gd name="T54" fmla="*/ 1803 w 1996"/>
                <a:gd name="T55" fmla="*/ 864 h 1430"/>
                <a:gd name="T56" fmla="*/ 1803 w 1996"/>
                <a:gd name="T57" fmla="*/ 771 h 1430"/>
                <a:gd name="T58" fmla="*/ 1841 w 1996"/>
                <a:gd name="T59" fmla="*/ 696 h 1430"/>
                <a:gd name="T60" fmla="*/ 1897 w 1996"/>
                <a:gd name="T61" fmla="*/ 640 h 1430"/>
                <a:gd name="T62" fmla="*/ 1915 w 1996"/>
                <a:gd name="T63" fmla="*/ 622 h 1430"/>
                <a:gd name="T64" fmla="*/ 1940 w 1996"/>
                <a:gd name="T65" fmla="*/ 522 h 1430"/>
                <a:gd name="T66" fmla="*/ 1915 w 1996"/>
                <a:gd name="T67" fmla="*/ 466 h 1430"/>
                <a:gd name="T68" fmla="*/ 1896 w 1996"/>
                <a:gd name="T69" fmla="*/ 435 h 1430"/>
                <a:gd name="T70" fmla="*/ 1586 w 1996"/>
                <a:gd name="T71" fmla="*/ 466 h 1430"/>
                <a:gd name="T72" fmla="*/ 1524 w 1996"/>
                <a:gd name="T73" fmla="*/ 218 h 1430"/>
                <a:gd name="T74" fmla="*/ 1443 w 1996"/>
                <a:gd name="T75" fmla="*/ 187 h 1430"/>
                <a:gd name="T76" fmla="*/ 1338 w 1996"/>
                <a:gd name="T77" fmla="*/ 187 h 1430"/>
                <a:gd name="T78" fmla="*/ 1263 w 1996"/>
                <a:gd name="T79" fmla="*/ 168 h 1430"/>
                <a:gd name="T80" fmla="*/ 1170 w 1996"/>
                <a:gd name="T81" fmla="*/ 118 h 1430"/>
                <a:gd name="T82" fmla="*/ 915 w 1996"/>
                <a:gd name="T83" fmla="*/ 149 h 1430"/>
                <a:gd name="T84" fmla="*/ 841 w 1996"/>
                <a:gd name="T85" fmla="*/ 75 h 1430"/>
                <a:gd name="T86" fmla="*/ 779 w 1996"/>
                <a:gd name="T87" fmla="*/ 81 h 1430"/>
                <a:gd name="T88" fmla="*/ 704 w 1996"/>
                <a:gd name="T89" fmla="*/ 68 h 1430"/>
                <a:gd name="T90" fmla="*/ 636 w 1996"/>
                <a:gd name="T91" fmla="*/ 99 h 1430"/>
                <a:gd name="T92" fmla="*/ 518 w 1996"/>
                <a:gd name="T93" fmla="*/ 99 h 1430"/>
                <a:gd name="T94" fmla="*/ 456 w 1996"/>
                <a:gd name="T95" fmla="*/ 37 h 1430"/>
                <a:gd name="T96" fmla="*/ 387 w 1996"/>
                <a:gd name="T97" fmla="*/ 0 h 1430"/>
                <a:gd name="T98" fmla="*/ 294 w 1996"/>
                <a:gd name="T99" fmla="*/ 137 h 1430"/>
                <a:gd name="T100" fmla="*/ 269 w 1996"/>
                <a:gd name="T101" fmla="*/ 230 h 1430"/>
                <a:gd name="T102" fmla="*/ 201 w 1996"/>
                <a:gd name="T103" fmla="*/ 342 h 1430"/>
                <a:gd name="T104" fmla="*/ 170 w 1996"/>
                <a:gd name="T105" fmla="*/ 417 h 1430"/>
                <a:gd name="T106" fmla="*/ 95 w 1996"/>
                <a:gd name="T107" fmla="*/ 541 h 1430"/>
                <a:gd name="T108" fmla="*/ 21 w 1996"/>
                <a:gd name="T109" fmla="*/ 647 h 1430"/>
                <a:gd name="T110" fmla="*/ 46 w 1996"/>
                <a:gd name="T111" fmla="*/ 740 h 1430"/>
                <a:gd name="T112" fmla="*/ 126 w 1996"/>
                <a:gd name="T113" fmla="*/ 715 h 1430"/>
                <a:gd name="T114" fmla="*/ 188 w 1996"/>
                <a:gd name="T115" fmla="*/ 796 h 1430"/>
                <a:gd name="T116" fmla="*/ 126 w 1996"/>
                <a:gd name="T117" fmla="*/ 846 h 1430"/>
                <a:gd name="T118" fmla="*/ 151 w 1996"/>
                <a:gd name="T119" fmla="*/ 926 h 1430"/>
                <a:gd name="connsiteX0" fmla="*/ 684 w 9927"/>
                <a:gd name="connsiteY0" fmla="*/ 6476 h 10000"/>
                <a:gd name="connsiteX1" fmla="*/ 779 w 9927"/>
                <a:gd name="connsiteY1" fmla="*/ 6916 h 10000"/>
                <a:gd name="connsiteX2" fmla="*/ 1119 w 9927"/>
                <a:gd name="connsiteY2" fmla="*/ 7741 h 10000"/>
                <a:gd name="connsiteX3" fmla="*/ 1305 w 9927"/>
                <a:gd name="connsiteY3" fmla="*/ 8308 h 10000"/>
                <a:gd name="connsiteX4" fmla="*/ 1555 w 9927"/>
                <a:gd name="connsiteY4" fmla="*/ 8916 h 10000"/>
                <a:gd name="connsiteX5" fmla="*/ 1681 w 9927"/>
                <a:gd name="connsiteY5" fmla="*/ 9217 h 10000"/>
                <a:gd name="connsiteX6" fmla="*/ 2146 w 9927"/>
                <a:gd name="connsiteY6" fmla="*/ 10000 h 10000"/>
                <a:gd name="connsiteX7" fmla="*/ 3239 w 9927"/>
                <a:gd name="connsiteY7" fmla="*/ 9783 h 10000"/>
                <a:gd name="connsiteX8" fmla="*/ 3484 w 9927"/>
                <a:gd name="connsiteY8" fmla="*/ 9175 h 10000"/>
                <a:gd name="connsiteX9" fmla="*/ 3920 w 9927"/>
                <a:gd name="connsiteY9" fmla="*/ 9217 h 10000"/>
                <a:gd name="connsiteX10" fmla="*/ 4105 w 9927"/>
                <a:gd name="connsiteY10" fmla="*/ 9042 h 10000"/>
                <a:gd name="connsiteX11" fmla="*/ 4271 w 9927"/>
                <a:gd name="connsiteY11" fmla="*/ 9252 h 10000"/>
                <a:gd name="connsiteX12" fmla="*/ 4601 w 9927"/>
                <a:gd name="connsiteY12" fmla="*/ 9273 h 10000"/>
                <a:gd name="connsiteX13" fmla="*/ 4692 w 9927"/>
                <a:gd name="connsiteY13" fmla="*/ 8916 h 10000"/>
                <a:gd name="connsiteX14" fmla="*/ 4962 w 9927"/>
                <a:gd name="connsiteY14" fmla="*/ 8895 h 10000"/>
                <a:gd name="connsiteX15" fmla="*/ 5248 w 9927"/>
                <a:gd name="connsiteY15" fmla="*/ 8790 h 10000"/>
                <a:gd name="connsiteX16" fmla="*/ 5694 w 9927"/>
                <a:gd name="connsiteY16" fmla="*/ 8259 h 10000"/>
                <a:gd name="connsiteX17" fmla="*/ 6330 w 9927"/>
                <a:gd name="connsiteY17" fmla="*/ 8077 h 10000"/>
                <a:gd name="connsiteX18" fmla="*/ 6600 w 9927"/>
                <a:gd name="connsiteY18" fmla="*/ 7867 h 10000"/>
                <a:gd name="connsiteX19" fmla="*/ 6931 w 9927"/>
                <a:gd name="connsiteY19" fmla="*/ 8287 h 10000"/>
                <a:gd name="connsiteX20" fmla="*/ 8093 w 9927"/>
                <a:gd name="connsiteY20" fmla="*/ 8042 h 10000"/>
                <a:gd name="connsiteX21" fmla="*/ 8419 w 9927"/>
                <a:gd name="connsiteY21" fmla="*/ 7741 h 10000"/>
                <a:gd name="connsiteX22" fmla="*/ 8685 w 9927"/>
                <a:gd name="connsiteY22" fmla="*/ 8350 h 10000"/>
                <a:gd name="connsiteX23" fmla="*/ 8589 w 9927"/>
                <a:gd name="connsiteY23" fmla="*/ 8825 h 10000"/>
                <a:gd name="connsiteX24" fmla="*/ 9927 w 9927"/>
                <a:gd name="connsiteY24" fmla="*/ 8434 h 10000"/>
                <a:gd name="connsiteX25" fmla="*/ 9521 w 9927"/>
                <a:gd name="connsiteY25" fmla="*/ 7650 h 10000"/>
                <a:gd name="connsiteX26" fmla="*/ 9211 w 9927"/>
                <a:gd name="connsiteY26" fmla="*/ 7392 h 10000"/>
                <a:gd name="connsiteX27" fmla="*/ 8960 w 9927"/>
                <a:gd name="connsiteY27" fmla="*/ 6042 h 10000"/>
                <a:gd name="connsiteX28" fmla="*/ 8960 w 9927"/>
                <a:gd name="connsiteY28" fmla="*/ 5392 h 10000"/>
                <a:gd name="connsiteX29" fmla="*/ 9150 w 9927"/>
                <a:gd name="connsiteY29" fmla="*/ 4867 h 10000"/>
                <a:gd name="connsiteX30" fmla="*/ 9431 w 9927"/>
                <a:gd name="connsiteY30" fmla="*/ 4476 h 10000"/>
                <a:gd name="connsiteX31" fmla="*/ 9521 w 9927"/>
                <a:gd name="connsiteY31" fmla="*/ 4350 h 10000"/>
                <a:gd name="connsiteX32" fmla="*/ 9646 w 9927"/>
                <a:gd name="connsiteY32" fmla="*/ 3650 h 10000"/>
                <a:gd name="connsiteX33" fmla="*/ 9521 w 9927"/>
                <a:gd name="connsiteY33" fmla="*/ 3259 h 10000"/>
                <a:gd name="connsiteX34" fmla="*/ 9426 w 9927"/>
                <a:gd name="connsiteY34" fmla="*/ 3042 h 10000"/>
                <a:gd name="connsiteX35" fmla="*/ 7873 w 9927"/>
                <a:gd name="connsiteY35" fmla="*/ 3259 h 10000"/>
                <a:gd name="connsiteX36" fmla="*/ 7562 w 9927"/>
                <a:gd name="connsiteY36" fmla="*/ 1524 h 10000"/>
                <a:gd name="connsiteX37" fmla="*/ 7156 w 9927"/>
                <a:gd name="connsiteY37" fmla="*/ 1308 h 10000"/>
                <a:gd name="connsiteX38" fmla="*/ 6630 w 9927"/>
                <a:gd name="connsiteY38" fmla="*/ 1308 h 10000"/>
                <a:gd name="connsiteX39" fmla="*/ 6255 w 9927"/>
                <a:gd name="connsiteY39" fmla="*/ 1175 h 10000"/>
                <a:gd name="connsiteX40" fmla="*/ 5789 w 9927"/>
                <a:gd name="connsiteY40" fmla="*/ 825 h 10000"/>
                <a:gd name="connsiteX41" fmla="*/ 4511 w 9927"/>
                <a:gd name="connsiteY41" fmla="*/ 1042 h 10000"/>
                <a:gd name="connsiteX42" fmla="*/ 4140 w 9927"/>
                <a:gd name="connsiteY42" fmla="*/ 524 h 10000"/>
                <a:gd name="connsiteX43" fmla="*/ 3830 w 9927"/>
                <a:gd name="connsiteY43" fmla="*/ 566 h 10000"/>
                <a:gd name="connsiteX44" fmla="*/ 3454 w 9927"/>
                <a:gd name="connsiteY44" fmla="*/ 476 h 10000"/>
                <a:gd name="connsiteX45" fmla="*/ 3113 w 9927"/>
                <a:gd name="connsiteY45" fmla="*/ 692 h 10000"/>
                <a:gd name="connsiteX46" fmla="*/ 2522 w 9927"/>
                <a:gd name="connsiteY46" fmla="*/ 692 h 10000"/>
                <a:gd name="connsiteX47" fmla="*/ 2212 w 9927"/>
                <a:gd name="connsiteY47" fmla="*/ 259 h 10000"/>
                <a:gd name="connsiteX48" fmla="*/ 1866 w 9927"/>
                <a:gd name="connsiteY48" fmla="*/ 0 h 10000"/>
                <a:gd name="connsiteX49" fmla="*/ 1400 w 9927"/>
                <a:gd name="connsiteY49" fmla="*/ 958 h 10000"/>
                <a:gd name="connsiteX50" fmla="*/ 1275 w 9927"/>
                <a:gd name="connsiteY50" fmla="*/ 1608 h 10000"/>
                <a:gd name="connsiteX51" fmla="*/ 934 w 9927"/>
                <a:gd name="connsiteY51" fmla="*/ 2392 h 10000"/>
                <a:gd name="connsiteX52" fmla="*/ 779 w 9927"/>
                <a:gd name="connsiteY52" fmla="*/ 2916 h 10000"/>
                <a:gd name="connsiteX53" fmla="*/ 403 w 9927"/>
                <a:gd name="connsiteY53" fmla="*/ 3783 h 10000"/>
                <a:gd name="connsiteX54" fmla="*/ 32 w 9927"/>
                <a:gd name="connsiteY54" fmla="*/ 4524 h 10000"/>
                <a:gd name="connsiteX55" fmla="*/ 157 w 9927"/>
                <a:gd name="connsiteY55" fmla="*/ 5175 h 10000"/>
                <a:gd name="connsiteX56" fmla="*/ 558 w 9927"/>
                <a:gd name="connsiteY56" fmla="*/ 5000 h 10000"/>
                <a:gd name="connsiteX57" fmla="*/ 869 w 9927"/>
                <a:gd name="connsiteY57" fmla="*/ 5566 h 10000"/>
                <a:gd name="connsiteX58" fmla="*/ 558 w 9927"/>
                <a:gd name="connsiteY58" fmla="*/ 5916 h 10000"/>
                <a:gd name="connsiteX59" fmla="*/ 684 w 9927"/>
                <a:gd name="connsiteY59" fmla="*/ 6476 h 10000"/>
                <a:gd name="connsiteX0" fmla="*/ 689 w 10000"/>
                <a:gd name="connsiteY0" fmla="*/ 6476 h 10000"/>
                <a:gd name="connsiteX1" fmla="*/ 785 w 10000"/>
                <a:gd name="connsiteY1" fmla="*/ 6916 h 10000"/>
                <a:gd name="connsiteX2" fmla="*/ 1127 w 10000"/>
                <a:gd name="connsiteY2" fmla="*/ 7741 h 10000"/>
                <a:gd name="connsiteX3" fmla="*/ 1315 w 10000"/>
                <a:gd name="connsiteY3" fmla="*/ 8308 h 10000"/>
                <a:gd name="connsiteX4" fmla="*/ 1566 w 10000"/>
                <a:gd name="connsiteY4" fmla="*/ 8916 h 10000"/>
                <a:gd name="connsiteX5" fmla="*/ 1693 w 10000"/>
                <a:gd name="connsiteY5" fmla="*/ 9217 h 10000"/>
                <a:gd name="connsiteX6" fmla="*/ 2162 w 10000"/>
                <a:gd name="connsiteY6" fmla="*/ 10000 h 10000"/>
                <a:gd name="connsiteX7" fmla="*/ 3263 w 10000"/>
                <a:gd name="connsiteY7" fmla="*/ 9783 h 10000"/>
                <a:gd name="connsiteX8" fmla="*/ 3510 w 10000"/>
                <a:gd name="connsiteY8" fmla="*/ 9175 h 10000"/>
                <a:gd name="connsiteX9" fmla="*/ 3949 w 10000"/>
                <a:gd name="connsiteY9" fmla="*/ 9217 h 10000"/>
                <a:gd name="connsiteX10" fmla="*/ 4135 w 10000"/>
                <a:gd name="connsiteY10" fmla="*/ 9042 h 10000"/>
                <a:gd name="connsiteX11" fmla="*/ 4302 w 10000"/>
                <a:gd name="connsiteY11" fmla="*/ 9252 h 10000"/>
                <a:gd name="connsiteX12" fmla="*/ 4635 w 10000"/>
                <a:gd name="connsiteY12" fmla="*/ 9273 h 10000"/>
                <a:gd name="connsiteX13" fmla="*/ 4727 w 10000"/>
                <a:gd name="connsiteY13" fmla="*/ 8916 h 10000"/>
                <a:gd name="connsiteX14" fmla="*/ 4998 w 10000"/>
                <a:gd name="connsiteY14" fmla="*/ 8895 h 10000"/>
                <a:gd name="connsiteX15" fmla="*/ 5287 w 10000"/>
                <a:gd name="connsiteY15" fmla="*/ 8790 h 10000"/>
                <a:gd name="connsiteX16" fmla="*/ 5736 w 10000"/>
                <a:gd name="connsiteY16" fmla="*/ 8259 h 10000"/>
                <a:gd name="connsiteX17" fmla="*/ 6377 w 10000"/>
                <a:gd name="connsiteY17" fmla="*/ 8077 h 10000"/>
                <a:gd name="connsiteX18" fmla="*/ 6649 w 10000"/>
                <a:gd name="connsiteY18" fmla="*/ 7867 h 10000"/>
                <a:gd name="connsiteX19" fmla="*/ 6982 w 10000"/>
                <a:gd name="connsiteY19" fmla="*/ 8287 h 10000"/>
                <a:gd name="connsiteX20" fmla="*/ 8153 w 10000"/>
                <a:gd name="connsiteY20" fmla="*/ 8042 h 10000"/>
                <a:gd name="connsiteX21" fmla="*/ 8481 w 10000"/>
                <a:gd name="connsiteY21" fmla="*/ 7741 h 10000"/>
                <a:gd name="connsiteX22" fmla="*/ 8749 w 10000"/>
                <a:gd name="connsiteY22" fmla="*/ 8350 h 10000"/>
                <a:gd name="connsiteX23" fmla="*/ 8652 w 10000"/>
                <a:gd name="connsiteY23" fmla="*/ 8825 h 10000"/>
                <a:gd name="connsiteX24" fmla="*/ 10000 w 10000"/>
                <a:gd name="connsiteY24" fmla="*/ 8434 h 10000"/>
                <a:gd name="connsiteX25" fmla="*/ 9591 w 10000"/>
                <a:gd name="connsiteY25" fmla="*/ 7650 h 10000"/>
                <a:gd name="connsiteX26" fmla="*/ 9279 w 10000"/>
                <a:gd name="connsiteY26" fmla="*/ 7392 h 10000"/>
                <a:gd name="connsiteX27" fmla="*/ 9026 w 10000"/>
                <a:gd name="connsiteY27" fmla="*/ 6042 h 10000"/>
                <a:gd name="connsiteX28" fmla="*/ 9026 w 10000"/>
                <a:gd name="connsiteY28" fmla="*/ 5392 h 10000"/>
                <a:gd name="connsiteX29" fmla="*/ 9217 w 10000"/>
                <a:gd name="connsiteY29" fmla="*/ 4867 h 10000"/>
                <a:gd name="connsiteX30" fmla="*/ 9500 w 10000"/>
                <a:gd name="connsiteY30" fmla="*/ 4476 h 10000"/>
                <a:gd name="connsiteX31" fmla="*/ 9591 w 10000"/>
                <a:gd name="connsiteY31" fmla="*/ 4350 h 10000"/>
                <a:gd name="connsiteX32" fmla="*/ 9717 w 10000"/>
                <a:gd name="connsiteY32" fmla="*/ 3650 h 10000"/>
                <a:gd name="connsiteX33" fmla="*/ 9591 w 10000"/>
                <a:gd name="connsiteY33" fmla="*/ 3259 h 10000"/>
                <a:gd name="connsiteX34" fmla="*/ 9495 w 10000"/>
                <a:gd name="connsiteY34" fmla="*/ 3042 h 10000"/>
                <a:gd name="connsiteX35" fmla="*/ 7931 w 10000"/>
                <a:gd name="connsiteY35" fmla="*/ 3259 h 10000"/>
                <a:gd name="connsiteX36" fmla="*/ 7618 w 10000"/>
                <a:gd name="connsiteY36" fmla="*/ 1524 h 10000"/>
                <a:gd name="connsiteX37" fmla="*/ 7209 w 10000"/>
                <a:gd name="connsiteY37" fmla="*/ 1308 h 10000"/>
                <a:gd name="connsiteX38" fmla="*/ 6679 w 10000"/>
                <a:gd name="connsiteY38" fmla="*/ 1308 h 10000"/>
                <a:gd name="connsiteX39" fmla="*/ 6301 w 10000"/>
                <a:gd name="connsiteY39" fmla="*/ 1175 h 10000"/>
                <a:gd name="connsiteX40" fmla="*/ 5832 w 10000"/>
                <a:gd name="connsiteY40" fmla="*/ 825 h 10000"/>
                <a:gd name="connsiteX41" fmla="*/ 4544 w 10000"/>
                <a:gd name="connsiteY41" fmla="*/ 1042 h 10000"/>
                <a:gd name="connsiteX42" fmla="*/ 4170 w 10000"/>
                <a:gd name="connsiteY42" fmla="*/ 524 h 10000"/>
                <a:gd name="connsiteX43" fmla="*/ 3858 w 10000"/>
                <a:gd name="connsiteY43" fmla="*/ 566 h 10000"/>
                <a:gd name="connsiteX44" fmla="*/ 3479 w 10000"/>
                <a:gd name="connsiteY44" fmla="*/ 476 h 10000"/>
                <a:gd name="connsiteX45" fmla="*/ 3136 w 10000"/>
                <a:gd name="connsiteY45" fmla="*/ 692 h 10000"/>
                <a:gd name="connsiteX46" fmla="*/ 2541 w 10000"/>
                <a:gd name="connsiteY46" fmla="*/ 692 h 10000"/>
                <a:gd name="connsiteX47" fmla="*/ 2228 w 10000"/>
                <a:gd name="connsiteY47" fmla="*/ 259 h 10000"/>
                <a:gd name="connsiteX48" fmla="*/ 1880 w 10000"/>
                <a:gd name="connsiteY48" fmla="*/ 0 h 10000"/>
                <a:gd name="connsiteX49" fmla="*/ 1410 w 10000"/>
                <a:gd name="connsiteY49" fmla="*/ 958 h 10000"/>
                <a:gd name="connsiteX50" fmla="*/ 1284 w 10000"/>
                <a:gd name="connsiteY50" fmla="*/ 1608 h 10000"/>
                <a:gd name="connsiteX51" fmla="*/ 941 w 10000"/>
                <a:gd name="connsiteY51" fmla="*/ 2392 h 10000"/>
                <a:gd name="connsiteX52" fmla="*/ 785 w 10000"/>
                <a:gd name="connsiteY52" fmla="*/ 2916 h 10000"/>
                <a:gd name="connsiteX53" fmla="*/ 406 w 10000"/>
                <a:gd name="connsiteY53" fmla="*/ 3783 h 10000"/>
                <a:gd name="connsiteX54" fmla="*/ 32 w 10000"/>
                <a:gd name="connsiteY54" fmla="*/ 4524 h 10000"/>
                <a:gd name="connsiteX55" fmla="*/ 158 w 10000"/>
                <a:gd name="connsiteY55" fmla="*/ 5175 h 10000"/>
                <a:gd name="connsiteX56" fmla="*/ 562 w 10000"/>
                <a:gd name="connsiteY56" fmla="*/ 5000 h 10000"/>
                <a:gd name="connsiteX57" fmla="*/ 875 w 10000"/>
                <a:gd name="connsiteY57" fmla="*/ 5566 h 10000"/>
                <a:gd name="connsiteX58" fmla="*/ 562 w 10000"/>
                <a:gd name="connsiteY58" fmla="*/ 5916 h 10000"/>
                <a:gd name="connsiteX59" fmla="*/ 689 w 10000"/>
                <a:gd name="connsiteY59" fmla="*/ 647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689" y="6476"/>
                  </a:moveTo>
                  <a:cubicBezTo>
                    <a:pt x="709" y="6594"/>
                    <a:pt x="670" y="6840"/>
                    <a:pt x="785" y="6916"/>
                  </a:cubicBezTo>
                  <a:cubicBezTo>
                    <a:pt x="875" y="7217"/>
                    <a:pt x="991" y="7448"/>
                    <a:pt x="1127" y="7741"/>
                  </a:cubicBezTo>
                  <a:cubicBezTo>
                    <a:pt x="1178" y="8217"/>
                    <a:pt x="1214" y="7944"/>
                    <a:pt x="1315" y="8308"/>
                  </a:cubicBezTo>
                  <a:cubicBezTo>
                    <a:pt x="1390" y="8552"/>
                    <a:pt x="1430" y="8727"/>
                    <a:pt x="1566" y="8916"/>
                  </a:cubicBezTo>
                  <a:cubicBezTo>
                    <a:pt x="1627" y="9000"/>
                    <a:pt x="1662" y="9105"/>
                    <a:pt x="1693" y="9217"/>
                  </a:cubicBezTo>
                  <a:cubicBezTo>
                    <a:pt x="1880" y="9692"/>
                    <a:pt x="1910" y="9692"/>
                    <a:pt x="2162" y="10000"/>
                  </a:cubicBezTo>
                  <a:cubicBezTo>
                    <a:pt x="2445" y="9825"/>
                    <a:pt x="2824" y="10000"/>
                    <a:pt x="3263" y="9783"/>
                  </a:cubicBezTo>
                  <a:cubicBezTo>
                    <a:pt x="3575" y="9650"/>
                    <a:pt x="3479" y="9524"/>
                    <a:pt x="3510" y="9175"/>
                  </a:cubicBezTo>
                  <a:cubicBezTo>
                    <a:pt x="3732" y="9217"/>
                    <a:pt x="3742" y="9259"/>
                    <a:pt x="3949" y="9217"/>
                  </a:cubicBezTo>
                  <a:cubicBezTo>
                    <a:pt x="3959" y="9119"/>
                    <a:pt x="4095" y="9133"/>
                    <a:pt x="4135" y="9042"/>
                  </a:cubicBezTo>
                  <a:cubicBezTo>
                    <a:pt x="4227" y="9147"/>
                    <a:pt x="4302" y="9035"/>
                    <a:pt x="4302" y="9252"/>
                  </a:cubicBezTo>
                  <a:cubicBezTo>
                    <a:pt x="4267" y="9252"/>
                    <a:pt x="4479" y="9210"/>
                    <a:pt x="4635" y="9273"/>
                  </a:cubicBezTo>
                  <a:cubicBezTo>
                    <a:pt x="4716" y="9224"/>
                    <a:pt x="4665" y="9007"/>
                    <a:pt x="4727" y="8916"/>
                  </a:cubicBezTo>
                  <a:cubicBezTo>
                    <a:pt x="4852" y="8741"/>
                    <a:pt x="4727" y="8895"/>
                    <a:pt x="4998" y="8895"/>
                  </a:cubicBezTo>
                  <a:cubicBezTo>
                    <a:pt x="5094" y="8839"/>
                    <a:pt x="5287" y="8790"/>
                    <a:pt x="5287" y="8790"/>
                  </a:cubicBezTo>
                  <a:cubicBezTo>
                    <a:pt x="5392" y="8343"/>
                    <a:pt x="5216" y="8364"/>
                    <a:pt x="5736" y="8259"/>
                  </a:cubicBezTo>
                  <a:cubicBezTo>
                    <a:pt x="5968" y="8140"/>
                    <a:pt x="6154" y="8147"/>
                    <a:pt x="6377" y="8077"/>
                  </a:cubicBezTo>
                  <a:cubicBezTo>
                    <a:pt x="6447" y="7930"/>
                    <a:pt x="6528" y="7923"/>
                    <a:pt x="6649" y="7867"/>
                  </a:cubicBezTo>
                  <a:cubicBezTo>
                    <a:pt x="6841" y="7909"/>
                    <a:pt x="6770" y="8161"/>
                    <a:pt x="6982" y="8287"/>
                  </a:cubicBezTo>
                  <a:cubicBezTo>
                    <a:pt x="7542" y="7699"/>
                    <a:pt x="7633" y="8014"/>
                    <a:pt x="8153" y="8042"/>
                  </a:cubicBezTo>
                  <a:cubicBezTo>
                    <a:pt x="8254" y="7972"/>
                    <a:pt x="8325" y="8000"/>
                    <a:pt x="8481" y="7741"/>
                  </a:cubicBezTo>
                  <a:cubicBezTo>
                    <a:pt x="8577" y="7797"/>
                    <a:pt x="8723" y="8161"/>
                    <a:pt x="8749" y="8350"/>
                  </a:cubicBezTo>
                  <a:cubicBezTo>
                    <a:pt x="8652" y="8434"/>
                    <a:pt x="8441" y="8727"/>
                    <a:pt x="8652" y="8825"/>
                  </a:cubicBezTo>
                  <a:cubicBezTo>
                    <a:pt x="9026" y="8650"/>
                    <a:pt x="9601" y="8622"/>
                    <a:pt x="10000" y="8434"/>
                  </a:cubicBezTo>
                  <a:cubicBezTo>
                    <a:pt x="10000" y="7084"/>
                    <a:pt x="10000" y="7727"/>
                    <a:pt x="9591" y="7650"/>
                  </a:cubicBezTo>
                  <a:cubicBezTo>
                    <a:pt x="9344" y="7650"/>
                    <a:pt x="9374" y="7650"/>
                    <a:pt x="9279" y="7392"/>
                  </a:cubicBezTo>
                  <a:cubicBezTo>
                    <a:pt x="9091" y="7042"/>
                    <a:pt x="9152" y="6566"/>
                    <a:pt x="9026" y="6042"/>
                  </a:cubicBezTo>
                  <a:cubicBezTo>
                    <a:pt x="8996" y="5839"/>
                    <a:pt x="9081" y="5594"/>
                    <a:pt x="9026" y="5392"/>
                  </a:cubicBezTo>
                  <a:cubicBezTo>
                    <a:pt x="9081" y="4448"/>
                    <a:pt x="8829" y="5147"/>
                    <a:pt x="9217" y="4867"/>
                  </a:cubicBezTo>
                  <a:lnTo>
                    <a:pt x="9500" y="4476"/>
                  </a:lnTo>
                  <a:cubicBezTo>
                    <a:pt x="9530" y="4434"/>
                    <a:pt x="9561" y="4392"/>
                    <a:pt x="9591" y="4350"/>
                  </a:cubicBezTo>
                  <a:cubicBezTo>
                    <a:pt x="9747" y="4042"/>
                    <a:pt x="9611" y="3867"/>
                    <a:pt x="9717" y="3650"/>
                  </a:cubicBezTo>
                  <a:cubicBezTo>
                    <a:pt x="9717" y="3469"/>
                    <a:pt x="9626" y="3357"/>
                    <a:pt x="9591" y="3259"/>
                  </a:cubicBezTo>
                  <a:cubicBezTo>
                    <a:pt x="9500" y="3133"/>
                    <a:pt x="9662" y="3119"/>
                    <a:pt x="9495" y="3042"/>
                  </a:cubicBezTo>
                  <a:cubicBezTo>
                    <a:pt x="8905" y="3189"/>
                    <a:pt x="8486" y="3217"/>
                    <a:pt x="7931" y="3259"/>
                  </a:cubicBezTo>
                  <a:cubicBezTo>
                    <a:pt x="8153" y="2664"/>
                    <a:pt x="8057" y="1867"/>
                    <a:pt x="7618" y="1524"/>
                  </a:cubicBezTo>
                  <a:cubicBezTo>
                    <a:pt x="7552" y="1259"/>
                    <a:pt x="7376" y="1378"/>
                    <a:pt x="7209" y="1308"/>
                  </a:cubicBezTo>
                  <a:cubicBezTo>
                    <a:pt x="7012" y="1028"/>
                    <a:pt x="6906" y="1203"/>
                    <a:pt x="6679" y="1308"/>
                  </a:cubicBezTo>
                  <a:cubicBezTo>
                    <a:pt x="6553" y="1364"/>
                    <a:pt x="6427" y="1147"/>
                    <a:pt x="6301" y="1175"/>
                  </a:cubicBezTo>
                  <a:cubicBezTo>
                    <a:pt x="6164" y="1105"/>
                    <a:pt x="6124" y="895"/>
                    <a:pt x="5832" y="825"/>
                  </a:cubicBezTo>
                  <a:cubicBezTo>
                    <a:pt x="5362" y="608"/>
                    <a:pt x="5049" y="958"/>
                    <a:pt x="4544" y="1042"/>
                  </a:cubicBezTo>
                  <a:cubicBezTo>
                    <a:pt x="4328" y="867"/>
                    <a:pt x="4242" y="713"/>
                    <a:pt x="4170" y="524"/>
                  </a:cubicBezTo>
                  <a:cubicBezTo>
                    <a:pt x="4160" y="476"/>
                    <a:pt x="3888" y="594"/>
                    <a:pt x="3858" y="566"/>
                  </a:cubicBezTo>
                  <a:cubicBezTo>
                    <a:pt x="3732" y="434"/>
                    <a:pt x="3565" y="490"/>
                    <a:pt x="3479" y="476"/>
                  </a:cubicBezTo>
                  <a:cubicBezTo>
                    <a:pt x="3429" y="839"/>
                    <a:pt x="3374" y="622"/>
                    <a:pt x="3136" y="692"/>
                  </a:cubicBezTo>
                  <a:cubicBezTo>
                    <a:pt x="2374" y="608"/>
                    <a:pt x="2834" y="972"/>
                    <a:pt x="2541" y="692"/>
                  </a:cubicBezTo>
                  <a:cubicBezTo>
                    <a:pt x="2495" y="608"/>
                    <a:pt x="2279" y="336"/>
                    <a:pt x="2228" y="259"/>
                  </a:cubicBezTo>
                  <a:cubicBezTo>
                    <a:pt x="2132" y="133"/>
                    <a:pt x="2006" y="56"/>
                    <a:pt x="1880" y="0"/>
                  </a:cubicBezTo>
                  <a:cubicBezTo>
                    <a:pt x="1662" y="217"/>
                    <a:pt x="1642" y="741"/>
                    <a:pt x="1410" y="958"/>
                  </a:cubicBezTo>
                  <a:cubicBezTo>
                    <a:pt x="1305" y="1378"/>
                    <a:pt x="1441" y="552"/>
                    <a:pt x="1284" y="1608"/>
                  </a:cubicBezTo>
                  <a:cubicBezTo>
                    <a:pt x="1234" y="1839"/>
                    <a:pt x="1032" y="2175"/>
                    <a:pt x="941" y="2392"/>
                  </a:cubicBezTo>
                  <a:cubicBezTo>
                    <a:pt x="805" y="2608"/>
                    <a:pt x="1021" y="2825"/>
                    <a:pt x="785" y="2916"/>
                  </a:cubicBezTo>
                  <a:cubicBezTo>
                    <a:pt x="658" y="3217"/>
                    <a:pt x="502" y="3476"/>
                    <a:pt x="406" y="3783"/>
                  </a:cubicBezTo>
                  <a:cubicBezTo>
                    <a:pt x="220" y="4133"/>
                    <a:pt x="210" y="4273"/>
                    <a:pt x="32" y="4524"/>
                  </a:cubicBezTo>
                  <a:cubicBezTo>
                    <a:pt x="-74" y="4741"/>
                    <a:pt x="113" y="5070"/>
                    <a:pt x="158" y="5175"/>
                  </a:cubicBezTo>
                  <a:cubicBezTo>
                    <a:pt x="406" y="5217"/>
                    <a:pt x="315" y="4986"/>
                    <a:pt x="562" y="5000"/>
                  </a:cubicBezTo>
                  <a:cubicBezTo>
                    <a:pt x="638" y="5056"/>
                    <a:pt x="855" y="5448"/>
                    <a:pt x="875" y="5566"/>
                  </a:cubicBezTo>
                  <a:cubicBezTo>
                    <a:pt x="901" y="5664"/>
                    <a:pt x="719" y="5916"/>
                    <a:pt x="562" y="5916"/>
                  </a:cubicBezTo>
                  <a:cubicBezTo>
                    <a:pt x="522" y="6014"/>
                    <a:pt x="532" y="6410"/>
                    <a:pt x="689" y="6476"/>
                  </a:cubicBezTo>
                  <a:close/>
                </a:path>
              </a:pathLst>
            </a:custGeom>
            <a:solidFill>
              <a:srgbClr val="E9ECEC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sp3d contourW="19050" prstMaterial="matte">
              <a:bevelT w="50800" h="50800" prst="artDeco"/>
              <a:contourClr>
                <a:srgbClr val="FFFFFF"/>
              </a:contourClr>
            </a:sp3d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-1746905" y="-396335"/>
              <a:ext cx="381591" cy="339671"/>
            </a:xfrm>
            <a:custGeom>
              <a:avLst/>
              <a:gdLst>
                <a:gd name="T0" fmla="*/ 96 w 686"/>
                <a:gd name="T1" fmla="*/ 496 h 587"/>
                <a:gd name="T2" fmla="*/ 165 w 686"/>
                <a:gd name="T3" fmla="*/ 478 h 587"/>
                <a:gd name="T4" fmla="*/ 153 w 686"/>
                <a:gd name="T5" fmla="*/ 520 h 587"/>
                <a:gd name="T6" fmla="*/ 177 w 686"/>
                <a:gd name="T7" fmla="*/ 544 h 587"/>
                <a:gd name="T8" fmla="*/ 240 w 686"/>
                <a:gd name="T9" fmla="*/ 508 h 587"/>
                <a:gd name="T10" fmla="*/ 288 w 686"/>
                <a:gd name="T11" fmla="*/ 499 h 587"/>
                <a:gd name="T12" fmla="*/ 312 w 686"/>
                <a:gd name="T13" fmla="*/ 529 h 587"/>
                <a:gd name="T14" fmla="*/ 324 w 686"/>
                <a:gd name="T15" fmla="*/ 502 h 587"/>
                <a:gd name="T16" fmla="*/ 321 w 686"/>
                <a:gd name="T17" fmla="*/ 487 h 587"/>
                <a:gd name="T18" fmla="*/ 357 w 686"/>
                <a:gd name="T19" fmla="*/ 481 h 587"/>
                <a:gd name="T20" fmla="*/ 366 w 686"/>
                <a:gd name="T21" fmla="*/ 502 h 587"/>
                <a:gd name="T22" fmla="*/ 384 w 686"/>
                <a:gd name="T23" fmla="*/ 505 h 587"/>
                <a:gd name="T24" fmla="*/ 390 w 686"/>
                <a:gd name="T25" fmla="*/ 523 h 587"/>
                <a:gd name="T26" fmla="*/ 387 w 686"/>
                <a:gd name="T27" fmla="*/ 577 h 587"/>
                <a:gd name="T28" fmla="*/ 438 w 686"/>
                <a:gd name="T29" fmla="*/ 583 h 587"/>
                <a:gd name="T30" fmla="*/ 486 w 686"/>
                <a:gd name="T31" fmla="*/ 559 h 587"/>
                <a:gd name="T32" fmla="*/ 561 w 686"/>
                <a:gd name="T33" fmla="*/ 511 h 587"/>
                <a:gd name="T34" fmla="*/ 603 w 686"/>
                <a:gd name="T35" fmla="*/ 490 h 587"/>
                <a:gd name="T36" fmla="*/ 561 w 686"/>
                <a:gd name="T37" fmla="*/ 454 h 587"/>
                <a:gd name="T38" fmla="*/ 537 w 686"/>
                <a:gd name="T39" fmla="*/ 460 h 587"/>
                <a:gd name="T40" fmla="*/ 516 w 686"/>
                <a:gd name="T41" fmla="*/ 421 h 587"/>
                <a:gd name="T42" fmla="*/ 570 w 686"/>
                <a:gd name="T43" fmla="*/ 334 h 587"/>
                <a:gd name="T44" fmla="*/ 588 w 686"/>
                <a:gd name="T45" fmla="*/ 304 h 587"/>
                <a:gd name="T46" fmla="*/ 597 w 686"/>
                <a:gd name="T47" fmla="*/ 271 h 587"/>
                <a:gd name="T48" fmla="*/ 630 w 686"/>
                <a:gd name="T49" fmla="*/ 223 h 587"/>
                <a:gd name="T50" fmla="*/ 648 w 686"/>
                <a:gd name="T51" fmla="*/ 175 h 587"/>
                <a:gd name="T52" fmla="*/ 684 w 686"/>
                <a:gd name="T53" fmla="*/ 109 h 587"/>
                <a:gd name="T54" fmla="*/ 663 w 686"/>
                <a:gd name="T55" fmla="*/ 88 h 587"/>
                <a:gd name="T56" fmla="*/ 645 w 686"/>
                <a:gd name="T57" fmla="*/ 61 h 587"/>
                <a:gd name="T58" fmla="*/ 594 w 686"/>
                <a:gd name="T59" fmla="*/ 58 h 587"/>
                <a:gd name="T60" fmla="*/ 552 w 686"/>
                <a:gd name="T61" fmla="*/ 19 h 587"/>
                <a:gd name="T62" fmla="*/ 363 w 686"/>
                <a:gd name="T63" fmla="*/ 10 h 587"/>
                <a:gd name="T64" fmla="*/ 324 w 686"/>
                <a:gd name="T65" fmla="*/ 25 h 587"/>
                <a:gd name="T66" fmla="*/ 288 w 686"/>
                <a:gd name="T67" fmla="*/ 7 h 587"/>
                <a:gd name="T68" fmla="*/ 297 w 686"/>
                <a:gd name="T69" fmla="*/ 64 h 587"/>
                <a:gd name="T70" fmla="*/ 261 w 686"/>
                <a:gd name="T71" fmla="*/ 100 h 587"/>
                <a:gd name="T72" fmla="*/ 168 w 686"/>
                <a:gd name="T73" fmla="*/ 91 h 587"/>
                <a:gd name="T74" fmla="*/ 126 w 686"/>
                <a:gd name="T75" fmla="*/ 88 h 587"/>
                <a:gd name="T76" fmla="*/ 90 w 686"/>
                <a:gd name="T77" fmla="*/ 109 h 587"/>
                <a:gd name="T78" fmla="*/ 96 w 686"/>
                <a:gd name="T79" fmla="*/ 139 h 587"/>
                <a:gd name="T80" fmla="*/ 108 w 686"/>
                <a:gd name="T81" fmla="*/ 157 h 587"/>
                <a:gd name="T82" fmla="*/ 114 w 686"/>
                <a:gd name="T83" fmla="*/ 175 h 587"/>
                <a:gd name="T84" fmla="*/ 69 w 686"/>
                <a:gd name="T85" fmla="*/ 208 h 587"/>
                <a:gd name="T86" fmla="*/ 57 w 686"/>
                <a:gd name="T87" fmla="*/ 247 h 587"/>
                <a:gd name="T88" fmla="*/ 30 w 686"/>
                <a:gd name="T89" fmla="*/ 361 h 587"/>
                <a:gd name="T90" fmla="*/ 36 w 686"/>
                <a:gd name="T91" fmla="*/ 424 h 587"/>
                <a:gd name="T92" fmla="*/ 36 w 686"/>
                <a:gd name="T93" fmla="*/ 469 h 587"/>
                <a:gd name="T94" fmla="*/ 9 w 686"/>
                <a:gd name="T95" fmla="*/ 496 h 587"/>
                <a:gd name="T96" fmla="*/ 96 w 686"/>
                <a:gd name="T97" fmla="*/ 496 h 587"/>
                <a:gd name="connsiteX0" fmla="*/ 1289 w 9863"/>
                <a:gd name="connsiteY0" fmla="*/ 8352 h 9846"/>
                <a:gd name="connsiteX1" fmla="*/ 2295 w 9863"/>
                <a:gd name="connsiteY1" fmla="*/ 8045 h 9846"/>
                <a:gd name="connsiteX2" fmla="*/ 2120 w 9863"/>
                <a:gd name="connsiteY2" fmla="*/ 8761 h 9846"/>
                <a:gd name="connsiteX3" fmla="*/ 2470 w 9863"/>
                <a:gd name="connsiteY3" fmla="*/ 9169 h 9846"/>
                <a:gd name="connsiteX4" fmla="*/ 3389 w 9863"/>
                <a:gd name="connsiteY4" fmla="*/ 8556 h 9846"/>
                <a:gd name="connsiteX5" fmla="*/ 4088 w 9863"/>
                <a:gd name="connsiteY5" fmla="*/ 8403 h 9846"/>
                <a:gd name="connsiteX6" fmla="*/ 4438 w 9863"/>
                <a:gd name="connsiteY6" fmla="*/ 8914 h 9846"/>
                <a:gd name="connsiteX7" fmla="*/ 4613 w 9863"/>
                <a:gd name="connsiteY7" fmla="*/ 8454 h 9846"/>
                <a:gd name="connsiteX8" fmla="*/ 4569 w 9863"/>
                <a:gd name="connsiteY8" fmla="*/ 8198 h 9846"/>
                <a:gd name="connsiteX9" fmla="*/ 5094 w 9863"/>
                <a:gd name="connsiteY9" fmla="*/ 8096 h 9846"/>
                <a:gd name="connsiteX10" fmla="*/ 5225 w 9863"/>
                <a:gd name="connsiteY10" fmla="*/ 8454 h 9846"/>
                <a:gd name="connsiteX11" fmla="*/ 5488 w 9863"/>
                <a:gd name="connsiteY11" fmla="*/ 8505 h 9846"/>
                <a:gd name="connsiteX12" fmla="*/ 5575 w 9863"/>
                <a:gd name="connsiteY12" fmla="*/ 8812 h 9846"/>
                <a:gd name="connsiteX13" fmla="*/ 5531 w 9863"/>
                <a:gd name="connsiteY13" fmla="*/ 9732 h 9846"/>
                <a:gd name="connsiteX14" fmla="*/ 6275 w 9863"/>
                <a:gd name="connsiteY14" fmla="*/ 9834 h 9846"/>
                <a:gd name="connsiteX15" fmla="*/ 6975 w 9863"/>
                <a:gd name="connsiteY15" fmla="*/ 9425 h 9846"/>
                <a:gd name="connsiteX16" fmla="*/ 8068 w 9863"/>
                <a:gd name="connsiteY16" fmla="*/ 8607 h 9846"/>
                <a:gd name="connsiteX17" fmla="*/ 8680 w 9863"/>
                <a:gd name="connsiteY17" fmla="*/ 8250 h 9846"/>
                <a:gd name="connsiteX18" fmla="*/ 8097 w 9863"/>
                <a:gd name="connsiteY18" fmla="*/ 7430 h 9846"/>
                <a:gd name="connsiteX19" fmla="*/ 7718 w 9863"/>
                <a:gd name="connsiteY19" fmla="*/ 7738 h 9846"/>
                <a:gd name="connsiteX20" fmla="*/ 7412 w 9863"/>
                <a:gd name="connsiteY20" fmla="*/ 7074 h 9846"/>
                <a:gd name="connsiteX21" fmla="*/ 8199 w 9863"/>
                <a:gd name="connsiteY21" fmla="*/ 5592 h 9846"/>
                <a:gd name="connsiteX22" fmla="*/ 8461 w 9863"/>
                <a:gd name="connsiteY22" fmla="*/ 5081 h 9846"/>
                <a:gd name="connsiteX23" fmla="*/ 8593 w 9863"/>
                <a:gd name="connsiteY23" fmla="*/ 4519 h 9846"/>
                <a:gd name="connsiteX24" fmla="*/ 9074 w 9863"/>
                <a:gd name="connsiteY24" fmla="*/ 3701 h 9846"/>
                <a:gd name="connsiteX25" fmla="*/ 9336 w 9863"/>
                <a:gd name="connsiteY25" fmla="*/ 2883 h 9846"/>
                <a:gd name="connsiteX26" fmla="*/ 9861 w 9863"/>
                <a:gd name="connsiteY26" fmla="*/ 1759 h 9846"/>
                <a:gd name="connsiteX27" fmla="*/ 9555 w 9863"/>
                <a:gd name="connsiteY27" fmla="*/ 1401 h 9846"/>
                <a:gd name="connsiteX28" fmla="*/ 9292 w 9863"/>
                <a:gd name="connsiteY28" fmla="*/ 941 h 9846"/>
                <a:gd name="connsiteX29" fmla="*/ 8549 w 9863"/>
                <a:gd name="connsiteY29" fmla="*/ 890 h 9846"/>
                <a:gd name="connsiteX30" fmla="*/ 7937 w 9863"/>
                <a:gd name="connsiteY30" fmla="*/ 226 h 9846"/>
                <a:gd name="connsiteX31" fmla="*/ 5182 w 9863"/>
                <a:gd name="connsiteY31" fmla="*/ 72 h 9846"/>
                <a:gd name="connsiteX32" fmla="*/ 4613 w 9863"/>
                <a:gd name="connsiteY32" fmla="*/ 328 h 9846"/>
                <a:gd name="connsiteX33" fmla="*/ 4088 w 9863"/>
                <a:gd name="connsiteY33" fmla="*/ 21 h 9846"/>
                <a:gd name="connsiteX34" fmla="*/ 4219 w 9863"/>
                <a:gd name="connsiteY34" fmla="*/ 992 h 9846"/>
                <a:gd name="connsiteX35" fmla="*/ 3695 w 9863"/>
                <a:gd name="connsiteY35" fmla="*/ 1606 h 9846"/>
                <a:gd name="connsiteX36" fmla="*/ 2339 w 9863"/>
                <a:gd name="connsiteY36" fmla="*/ 1452 h 9846"/>
                <a:gd name="connsiteX37" fmla="*/ 1727 w 9863"/>
                <a:gd name="connsiteY37" fmla="*/ 1401 h 9846"/>
                <a:gd name="connsiteX38" fmla="*/ 1202 w 9863"/>
                <a:gd name="connsiteY38" fmla="*/ 1759 h 9846"/>
                <a:gd name="connsiteX39" fmla="*/ 1289 w 9863"/>
                <a:gd name="connsiteY39" fmla="*/ 2270 h 9846"/>
                <a:gd name="connsiteX40" fmla="*/ 1464 w 9863"/>
                <a:gd name="connsiteY40" fmla="*/ 2577 h 9846"/>
                <a:gd name="connsiteX41" fmla="*/ 1552 w 9863"/>
                <a:gd name="connsiteY41" fmla="*/ 2883 h 9846"/>
                <a:gd name="connsiteX42" fmla="*/ 896 w 9863"/>
                <a:gd name="connsiteY42" fmla="*/ 3445 h 9846"/>
                <a:gd name="connsiteX43" fmla="*/ 721 w 9863"/>
                <a:gd name="connsiteY43" fmla="*/ 4110 h 9846"/>
                <a:gd name="connsiteX44" fmla="*/ 327 w 9863"/>
                <a:gd name="connsiteY44" fmla="*/ 6052 h 9846"/>
                <a:gd name="connsiteX45" fmla="*/ 415 w 9863"/>
                <a:gd name="connsiteY45" fmla="*/ 7125 h 9846"/>
                <a:gd name="connsiteX46" fmla="*/ 415 w 9863"/>
                <a:gd name="connsiteY46" fmla="*/ 7892 h 9846"/>
                <a:gd name="connsiteX47" fmla="*/ 21 w 9863"/>
                <a:gd name="connsiteY47" fmla="*/ 8352 h 9846"/>
                <a:gd name="connsiteX48" fmla="*/ 1289 w 9863"/>
                <a:gd name="connsiteY48" fmla="*/ 8352 h 9846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45 w 10000"/>
                <a:gd name="connsiteY20" fmla="*/ 7080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45 w 10000"/>
                <a:gd name="connsiteY20" fmla="*/ 7150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377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1307" y="8483"/>
                  </a:moveTo>
                  <a:cubicBezTo>
                    <a:pt x="1632" y="8361"/>
                    <a:pt x="2002" y="8292"/>
                    <a:pt x="2327" y="8171"/>
                  </a:cubicBezTo>
                  <a:cubicBezTo>
                    <a:pt x="2401" y="8414"/>
                    <a:pt x="2194" y="8690"/>
                    <a:pt x="2149" y="8898"/>
                  </a:cubicBezTo>
                  <a:cubicBezTo>
                    <a:pt x="2061" y="9226"/>
                    <a:pt x="2239" y="9365"/>
                    <a:pt x="2504" y="9312"/>
                  </a:cubicBezTo>
                  <a:cubicBezTo>
                    <a:pt x="3066" y="9226"/>
                    <a:pt x="3214" y="9105"/>
                    <a:pt x="3436" y="8690"/>
                  </a:cubicBezTo>
                  <a:cubicBezTo>
                    <a:pt x="3687" y="8483"/>
                    <a:pt x="3835" y="8552"/>
                    <a:pt x="4145" y="8534"/>
                  </a:cubicBezTo>
                  <a:cubicBezTo>
                    <a:pt x="4189" y="8707"/>
                    <a:pt x="4455" y="8881"/>
                    <a:pt x="4500" y="9053"/>
                  </a:cubicBezTo>
                  <a:cubicBezTo>
                    <a:pt x="4558" y="8950"/>
                    <a:pt x="4618" y="8690"/>
                    <a:pt x="4677" y="8586"/>
                  </a:cubicBezTo>
                  <a:cubicBezTo>
                    <a:pt x="4722" y="8500"/>
                    <a:pt x="4632" y="8326"/>
                    <a:pt x="4632" y="8326"/>
                  </a:cubicBezTo>
                  <a:cubicBezTo>
                    <a:pt x="4722" y="8274"/>
                    <a:pt x="4855" y="7912"/>
                    <a:pt x="5165" y="8223"/>
                  </a:cubicBezTo>
                  <a:cubicBezTo>
                    <a:pt x="5135" y="8448"/>
                    <a:pt x="5017" y="8915"/>
                    <a:pt x="5298" y="8586"/>
                  </a:cubicBezTo>
                  <a:cubicBezTo>
                    <a:pt x="5387" y="8603"/>
                    <a:pt x="5490" y="8569"/>
                    <a:pt x="5564" y="8638"/>
                  </a:cubicBezTo>
                  <a:cubicBezTo>
                    <a:pt x="5638" y="8707"/>
                    <a:pt x="5564" y="9261"/>
                    <a:pt x="5652" y="8950"/>
                  </a:cubicBezTo>
                  <a:cubicBezTo>
                    <a:pt x="5638" y="9036"/>
                    <a:pt x="5475" y="9814"/>
                    <a:pt x="5608" y="9884"/>
                  </a:cubicBezTo>
                  <a:cubicBezTo>
                    <a:pt x="5815" y="9988"/>
                    <a:pt x="6140" y="9971"/>
                    <a:pt x="6362" y="9988"/>
                  </a:cubicBezTo>
                  <a:cubicBezTo>
                    <a:pt x="6731" y="10057"/>
                    <a:pt x="6761" y="9832"/>
                    <a:pt x="7072" y="9572"/>
                  </a:cubicBezTo>
                  <a:cubicBezTo>
                    <a:pt x="7470" y="9157"/>
                    <a:pt x="7899" y="8933"/>
                    <a:pt x="8180" y="8742"/>
                  </a:cubicBezTo>
                  <a:cubicBezTo>
                    <a:pt x="8328" y="8586"/>
                    <a:pt x="8771" y="8395"/>
                    <a:pt x="8771" y="8274"/>
                  </a:cubicBezTo>
                  <a:cubicBezTo>
                    <a:pt x="8608" y="8204"/>
                    <a:pt x="8475" y="7494"/>
                    <a:pt x="8209" y="7546"/>
                  </a:cubicBezTo>
                  <a:cubicBezTo>
                    <a:pt x="8061" y="7460"/>
                    <a:pt x="7911" y="7837"/>
                    <a:pt x="7795" y="7754"/>
                  </a:cubicBezTo>
                  <a:cubicBezTo>
                    <a:pt x="7679" y="7671"/>
                    <a:pt x="7514" y="7427"/>
                    <a:pt x="7515" y="7045"/>
                  </a:cubicBezTo>
                  <a:cubicBezTo>
                    <a:pt x="7589" y="6716"/>
                    <a:pt x="8046" y="6079"/>
                    <a:pt x="8224" y="5749"/>
                  </a:cubicBezTo>
                  <a:cubicBezTo>
                    <a:pt x="8298" y="5507"/>
                    <a:pt x="8402" y="5333"/>
                    <a:pt x="8579" y="5160"/>
                  </a:cubicBezTo>
                  <a:cubicBezTo>
                    <a:pt x="8697" y="5040"/>
                    <a:pt x="8712" y="4590"/>
                    <a:pt x="8712" y="4590"/>
                  </a:cubicBezTo>
                  <a:cubicBezTo>
                    <a:pt x="8830" y="4364"/>
                    <a:pt x="9081" y="4001"/>
                    <a:pt x="9200" y="3759"/>
                  </a:cubicBezTo>
                  <a:cubicBezTo>
                    <a:pt x="9214" y="3690"/>
                    <a:pt x="9303" y="3014"/>
                    <a:pt x="9377" y="2928"/>
                  </a:cubicBezTo>
                  <a:cubicBezTo>
                    <a:pt x="9495" y="2617"/>
                    <a:pt x="9909" y="1976"/>
                    <a:pt x="9998" y="1787"/>
                  </a:cubicBezTo>
                  <a:cubicBezTo>
                    <a:pt x="10027" y="1544"/>
                    <a:pt x="9762" y="1578"/>
                    <a:pt x="9688" y="1423"/>
                  </a:cubicBezTo>
                  <a:cubicBezTo>
                    <a:pt x="9510" y="1285"/>
                    <a:pt x="9673" y="1008"/>
                    <a:pt x="9421" y="956"/>
                  </a:cubicBezTo>
                  <a:cubicBezTo>
                    <a:pt x="9155" y="800"/>
                    <a:pt x="8712" y="697"/>
                    <a:pt x="8668" y="904"/>
                  </a:cubicBezTo>
                  <a:cubicBezTo>
                    <a:pt x="8416" y="818"/>
                    <a:pt x="8313" y="350"/>
                    <a:pt x="8047" y="230"/>
                  </a:cubicBezTo>
                  <a:cubicBezTo>
                    <a:pt x="7426" y="230"/>
                    <a:pt x="5919" y="108"/>
                    <a:pt x="5254" y="73"/>
                  </a:cubicBezTo>
                  <a:cubicBezTo>
                    <a:pt x="4677" y="39"/>
                    <a:pt x="4855" y="333"/>
                    <a:pt x="4677" y="333"/>
                  </a:cubicBezTo>
                  <a:cubicBezTo>
                    <a:pt x="4500" y="333"/>
                    <a:pt x="4205" y="-100"/>
                    <a:pt x="4145" y="21"/>
                  </a:cubicBezTo>
                  <a:cubicBezTo>
                    <a:pt x="3790" y="160"/>
                    <a:pt x="4057" y="835"/>
                    <a:pt x="4278" y="1008"/>
                  </a:cubicBezTo>
                  <a:cubicBezTo>
                    <a:pt x="4544" y="1527"/>
                    <a:pt x="4189" y="1683"/>
                    <a:pt x="3746" y="1631"/>
                  </a:cubicBezTo>
                  <a:cubicBezTo>
                    <a:pt x="3037" y="1527"/>
                    <a:pt x="2800" y="1492"/>
                    <a:pt x="2371" y="1475"/>
                  </a:cubicBezTo>
                  <a:cubicBezTo>
                    <a:pt x="2179" y="1406"/>
                    <a:pt x="1958" y="1388"/>
                    <a:pt x="1751" y="1423"/>
                  </a:cubicBezTo>
                  <a:cubicBezTo>
                    <a:pt x="1558" y="1475"/>
                    <a:pt x="1307" y="1666"/>
                    <a:pt x="1219" y="1787"/>
                  </a:cubicBezTo>
                  <a:cubicBezTo>
                    <a:pt x="938" y="2011"/>
                    <a:pt x="1115" y="2167"/>
                    <a:pt x="1307" y="2306"/>
                  </a:cubicBezTo>
                  <a:cubicBezTo>
                    <a:pt x="1367" y="2409"/>
                    <a:pt x="1426" y="2513"/>
                    <a:pt x="1484" y="2617"/>
                  </a:cubicBezTo>
                  <a:cubicBezTo>
                    <a:pt x="1544" y="2704"/>
                    <a:pt x="1574" y="2928"/>
                    <a:pt x="1574" y="2928"/>
                  </a:cubicBezTo>
                  <a:cubicBezTo>
                    <a:pt x="1706" y="3499"/>
                    <a:pt x="1470" y="3395"/>
                    <a:pt x="908" y="3499"/>
                  </a:cubicBezTo>
                  <a:cubicBezTo>
                    <a:pt x="776" y="3724"/>
                    <a:pt x="332" y="4019"/>
                    <a:pt x="731" y="4174"/>
                  </a:cubicBezTo>
                  <a:cubicBezTo>
                    <a:pt x="1189" y="4988"/>
                    <a:pt x="1263" y="6354"/>
                    <a:pt x="332" y="6147"/>
                  </a:cubicBezTo>
                  <a:cubicBezTo>
                    <a:pt x="140" y="6476"/>
                    <a:pt x="421" y="7029"/>
                    <a:pt x="421" y="7236"/>
                  </a:cubicBezTo>
                  <a:cubicBezTo>
                    <a:pt x="584" y="7548"/>
                    <a:pt x="378" y="7738"/>
                    <a:pt x="421" y="8015"/>
                  </a:cubicBezTo>
                  <a:cubicBezTo>
                    <a:pt x="421" y="8119"/>
                    <a:pt x="-112" y="8343"/>
                    <a:pt x="21" y="8483"/>
                  </a:cubicBezTo>
                  <a:cubicBezTo>
                    <a:pt x="21" y="8483"/>
                    <a:pt x="1263" y="8586"/>
                    <a:pt x="1307" y="8483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-2008571" y="-426318"/>
              <a:ext cx="332373" cy="445758"/>
            </a:xfrm>
            <a:custGeom>
              <a:avLst/>
              <a:gdLst>
                <a:gd name="T0" fmla="*/ 60 w 630"/>
                <a:gd name="T1" fmla="*/ 312 h 720"/>
                <a:gd name="T2" fmla="*/ 60 w 630"/>
                <a:gd name="T3" fmla="*/ 360 h 720"/>
                <a:gd name="T4" fmla="*/ 69 w 630"/>
                <a:gd name="T5" fmla="*/ 393 h 720"/>
                <a:gd name="T6" fmla="*/ 3 w 630"/>
                <a:gd name="T7" fmla="*/ 453 h 720"/>
                <a:gd name="T8" fmla="*/ 3 w 630"/>
                <a:gd name="T9" fmla="*/ 492 h 720"/>
                <a:gd name="T10" fmla="*/ 102 w 630"/>
                <a:gd name="T11" fmla="*/ 507 h 720"/>
                <a:gd name="T12" fmla="*/ 129 w 630"/>
                <a:gd name="T13" fmla="*/ 522 h 720"/>
                <a:gd name="T14" fmla="*/ 141 w 630"/>
                <a:gd name="T15" fmla="*/ 495 h 720"/>
                <a:gd name="T16" fmla="*/ 162 w 630"/>
                <a:gd name="T17" fmla="*/ 480 h 720"/>
                <a:gd name="T18" fmla="*/ 201 w 630"/>
                <a:gd name="T19" fmla="*/ 513 h 720"/>
                <a:gd name="T20" fmla="*/ 177 w 630"/>
                <a:gd name="T21" fmla="*/ 561 h 720"/>
                <a:gd name="T22" fmla="*/ 150 w 630"/>
                <a:gd name="T23" fmla="*/ 636 h 720"/>
                <a:gd name="T24" fmla="*/ 174 w 630"/>
                <a:gd name="T25" fmla="*/ 666 h 720"/>
                <a:gd name="T26" fmla="*/ 204 w 630"/>
                <a:gd name="T27" fmla="*/ 690 h 720"/>
                <a:gd name="T28" fmla="*/ 246 w 630"/>
                <a:gd name="T29" fmla="*/ 717 h 720"/>
                <a:gd name="T30" fmla="*/ 270 w 630"/>
                <a:gd name="T31" fmla="*/ 720 h 720"/>
                <a:gd name="T32" fmla="*/ 300 w 630"/>
                <a:gd name="T33" fmla="*/ 702 h 720"/>
                <a:gd name="T34" fmla="*/ 333 w 630"/>
                <a:gd name="T35" fmla="*/ 681 h 720"/>
                <a:gd name="T36" fmla="*/ 348 w 630"/>
                <a:gd name="T37" fmla="*/ 648 h 720"/>
                <a:gd name="T38" fmla="*/ 390 w 630"/>
                <a:gd name="T39" fmla="*/ 585 h 720"/>
                <a:gd name="T40" fmla="*/ 420 w 630"/>
                <a:gd name="T41" fmla="*/ 558 h 720"/>
                <a:gd name="T42" fmla="*/ 507 w 630"/>
                <a:gd name="T43" fmla="*/ 528 h 720"/>
                <a:gd name="T44" fmla="*/ 540 w 630"/>
                <a:gd name="T45" fmla="*/ 504 h 720"/>
                <a:gd name="T46" fmla="*/ 552 w 630"/>
                <a:gd name="T47" fmla="*/ 465 h 720"/>
                <a:gd name="T48" fmla="*/ 555 w 630"/>
                <a:gd name="T49" fmla="*/ 399 h 720"/>
                <a:gd name="T50" fmla="*/ 576 w 630"/>
                <a:gd name="T51" fmla="*/ 384 h 720"/>
                <a:gd name="T52" fmla="*/ 588 w 630"/>
                <a:gd name="T53" fmla="*/ 363 h 720"/>
                <a:gd name="T54" fmla="*/ 561 w 630"/>
                <a:gd name="T55" fmla="*/ 264 h 720"/>
                <a:gd name="T56" fmla="*/ 573 w 630"/>
                <a:gd name="T57" fmla="*/ 243 h 720"/>
                <a:gd name="T58" fmla="*/ 621 w 630"/>
                <a:gd name="T59" fmla="*/ 228 h 720"/>
                <a:gd name="T60" fmla="*/ 600 w 630"/>
                <a:gd name="T61" fmla="*/ 168 h 720"/>
                <a:gd name="T62" fmla="*/ 570 w 630"/>
                <a:gd name="T63" fmla="*/ 132 h 720"/>
                <a:gd name="T64" fmla="*/ 537 w 630"/>
                <a:gd name="T65" fmla="*/ 72 h 720"/>
                <a:gd name="T66" fmla="*/ 540 w 630"/>
                <a:gd name="T67" fmla="*/ 39 h 720"/>
                <a:gd name="T68" fmla="*/ 486 w 630"/>
                <a:gd name="T69" fmla="*/ 0 h 720"/>
                <a:gd name="T70" fmla="*/ 438 w 630"/>
                <a:gd name="T71" fmla="*/ 15 h 720"/>
                <a:gd name="T72" fmla="*/ 396 w 630"/>
                <a:gd name="T73" fmla="*/ 57 h 720"/>
                <a:gd name="T74" fmla="*/ 369 w 630"/>
                <a:gd name="T75" fmla="*/ 54 h 720"/>
                <a:gd name="T76" fmla="*/ 324 w 630"/>
                <a:gd name="T77" fmla="*/ 75 h 720"/>
                <a:gd name="T78" fmla="*/ 264 w 630"/>
                <a:gd name="T79" fmla="*/ 117 h 720"/>
                <a:gd name="T80" fmla="*/ 177 w 630"/>
                <a:gd name="T81" fmla="*/ 123 h 720"/>
                <a:gd name="T82" fmla="*/ 150 w 630"/>
                <a:gd name="T83" fmla="*/ 150 h 720"/>
                <a:gd name="T84" fmla="*/ 114 w 630"/>
                <a:gd name="T85" fmla="*/ 138 h 720"/>
                <a:gd name="T86" fmla="*/ 78 w 630"/>
                <a:gd name="T87" fmla="*/ 123 h 720"/>
                <a:gd name="T88" fmla="*/ 42 w 630"/>
                <a:gd name="T89" fmla="*/ 96 h 720"/>
                <a:gd name="T90" fmla="*/ 18 w 630"/>
                <a:gd name="T91" fmla="*/ 102 h 720"/>
                <a:gd name="T92" fmla="*/ 12 w 630"/>
                <a:gd name="T93" fmla="*/ 144 h 720"/>
                <a:gd name="T94" fmla="*/ 0 w 630"/>
                <a:gd name="T95" fmla="*/ 225 h 720"/>
                <a:gd name="T96" fmla="*/ 27 w 630"/>
                <a:gd name="T97" fmla="*/ 267 h 720"/>
                <a:gd name="T98" fmla="*/ 21 w 630"/>
                <a:gd name="T99" fmla="*/ 297 h 720"/>
                <a:gd name="T100" fmla="*/ 60 w 630"/>
                <a:gd name="T101" fmla="*/ 312 h 720"/>
                <a:gd name="connsiteX0" fmla="*/ 952 w 9889"/>
                <a:gd name="connsiteY0" fmla="*/ 4333 h 10000"/>
                <a:gd name="connsiteX1" fmla="*/ 952 w 9889"/>
                <a:gd name="connsiteY1" fmla="*/ 5000 h 10000"/>
                <a:gd name="connsiteX2" fmla="*/ 1095 w 9889"/>
                <a:gd name="connsiteY2" fmla="*/ 5458 h 10000"/>
                <a:gd name="connsiteX3" fmla="*/ 48 w 9889"/>
                <a:gd name="connsiteY3" fmla="*/ 6292 h 10000"/>
                <a:gd name="connsiteX4" fmla="*/ 48 w 9889"/>
                <a:gd name="connsiteY4" fmla="*/ 6833 h 10000"/>
                <a:gd name="connsiteX5" fmla="*/ 1619 w 9889"/>
                <a:gd name="connsiteY5" fmla="*/ 7042 h 10000"/>
                <a:gd name="connsiteX6" fmla="*/ 2048 w 9889"/>
                <a:gd name="connsiteY6" fmla="*/ 7250 h 10000"/>
                <a:gd name="connsiteX7" fmla="*/ 2238 w 9889"/>
                <a:gd name="connsiteY7" fmla="*/ 6875 h 10000"/>
                <a:gd name="connsiteX8" fmla="*/ 2571 w 9889"/>
                <a:gd name="connsiteY8" fmla="*/ 6667 h 10000"/>
                <a:gd name="connsiteX9" fmla="*/ 3190 w 9889"/>
                <a:gd name="connsiteY9" fmla="*/ 7125 h 10000"/>
                <a:gd name="connsiteX10" fmla="*/ 2810 w 9889"/>
                <a:gd name="connsiteY10" fmla="*/ 7792 h 10000"/>
                <a:gd name="connsiteX11" fmla="*/ 2381 w 9889"/>
                <a:gd name="connsiteY11" fmla="*/ 8833 h 10000"/>
                <a:gd name="connsiteX12" fmla="*/ 2666 w 9889"/>
                <a:gd name="connsiteY12" fmla="*/ 9418 h 10000"/>
                <a:gd name="connsiteX13" fmla="*/ 3238 w 9889"/>
                <a:gd name="connsiteY13" fmla="*/ 9583 h 10000"/>
                <a:gd name="connsiteX14" fmla="*/ 3905 w 9889"/>
                <a:gd name="connsiteY14" fmla="*/ 9958 h 10000"/>
                <a:gd name="connsiteX15" fmla="*/ 4286 w 9889"/>
                <a:gd name="connsiteY15" fmla="*/ 10000 h 10000"/>
                <a:gd name="connsiteX16" fmla="*/ 4762 w 9889"/>
                <a:gd name="connsiteY16" fmla="*/ 9750 h 10000"/>
                <a:gd name="connsiteX17" fmla="*/ 5286 w 9889"/>
                <a:gd name="connsiteY17" fmla="*/ 9458 h 10000"/>
                <a:gd name="connsiteX18" fmla="*/ 5524 w 9889"/>
                <a:gd name="connsiteY18" fmla="*/ 9000 h 10000"/>
                <a:gd name="connsiteX19" fmla="*/ 6190 w 9889"/>
                <a:gd name="connsiteY19" fmla="*/ 8125 h 10000"/>
                <a:gd name="connsiteX20" fmla="*/ 6667 w 9889"/>
                <a:gd name="connsiteY20" fmla="*/ 7750 h 10000"/>
                <a:gd name="connsiteX21" fmla="*/ 8048 w 9889"/>
                <a:gd name="connsiteY21" fmla="*/ 7333 h 10000"/>
                <a:gd name="connsiteX22" fmla="*/ 8571 w 9889"/>
                <a:gd name="connsiteY22" fmla="*/ 7000 h 10000"/>
                <a:gd name="connsiteX23" fmla="*/ 8762 w 9889"/>
                <a:gd name="connsiteY23" fmla="*/ 6458 h 10000"/>
                <a:gd name="connsiteX24" fmla="*/ 8810 w 9889"/>
                <a:gd name="connsiteY24" fmla="*/ 5542 h 10000"/>
                <a:gd name="connsiteX25" fmla="*/ 9143 w 9889"/>
                <a:gd name="connsiteY25" fmla="*/ 5333 h 10000"/>
                <a:gd name="connsiteX26" fmla="*/ 9333 w 9889"/>
                <a:gd name="connsiteY26" fmla="*/ 5042 h 10000"/>
                <a:gd name="connsiteX27" fmla="*/ 8905 w 9889"/>
                <a:gd name="connsiteY27" fmla="*/ 3667 h 10000"/>
                <a:gd name="connsiteX28" fmla="*/ 9095 w 9889"/>
                <a:gd name="connsiteY28" fmla="*/ 3375 h 10000"/>
                <a:gd name="connsiteX29" fmla="*/ 9857 w 9889"/>
                <a:gd name="connsiteY29" fmla="*/ 3167 h 10000"/>
                <a:gd name="connsiteX30" fmla="*/ 9524 w 9889"/>
                <a:gd name="connsiteY30" fmla="*/ 2333 h 10000"/>
                <a:gd name="connsiteX31" fmla="*/ 9048 w 9889"/>
                <a:gd name="connsiteY31" fmla="*/ 1833 h 10000"/>
                <a:gd name="connsiteX32" fmla="*/ 8524 w 9889"/>
                <a:gd name="connsiteY32" fmla="*/ 1000 h 10000"/>
                <a:gd name="connsiteX33" fmla="*/ 8571 w 9889"/>
                <a:gd name="connsiteY33" fmla="*/ 542 h 10000"/>
                <a:gd name="connsiteX34" fmla="*/ 7714 w 9889"/>
                <a:gd name="connsiteY34" fmla="*/ 0 h 10000"/>
                <a:gd name="connsiteX35" fmla="*/ 6952 w 9889"/>
                <a:gd name="connsiteY35" fmla="*/ 208 h 10000"/>
                <a:gd name="connsiteX36" fmla="*/ 6286 w 9889"/>
                <a:gd name="connsiteY36" fmla="*/ 792 h 10000"/>
                <a:gd name="connsiteX37" fmla="*/ 5857 w 9889"/>
                <a:gd name="connsiteY37" fmla="*/ 750 h 10000"/>
                <a:gd name="connsiteX38" fmla="*/ 5143 w 9889"/>
                <a:gd name="connsiteY38" fmla="*/ 1042 h 10000"/>
                <a:gd name="connsiteX39" fmla="*/ 4190 w 9889"/>
                <a:gd name="connsiteY39" fmla="*/ 1625 h 10000"/>
                <a:gd name="connsiteX40" fmla="*/ 2810 w 9889"/>
                <a:gd name="connsiteY40" fmla="*/ 1708 h 10000"/>
                <a:gd name="connsiteX41" fmla="*/ 2381 w 9889"/>
                <a:gd name="connsiteY41" fmla="*/ 2083 h 10000"/>
                <a:gd name="connsiteX42" fmla="*/ 1810 w 9889"/>
                <a:gd name="connsiteY42" fmla="*/ 1917 h 10000"/>
                <a:gd name="connsiteX43" fmla="*/ 1238 w 9889"/>
                <a:gd name="connsiteY43" fmla="*/ 1708 h 10000"/>
                <a:gd name="connsiteX44" fmla="*/ 667 w 9889"/>
                <a:gd name="connsiteY44" fmla="*/ 1333 h 10000"/>
                <a:gd name="connsiteX45" fmla="*/ 286 w 9889"/>
                <a:gd name="connsiteY45" fmla="*/ 1417 h 10000"/>
                <a:gd name="connsiteX46" fmla="*/ 190 w 9889"/>
                <a:gd name="connsiteY46" fmla="*/ 2000 h 10000"/>
                <a:gd name="connsiteX47" fmla="*/ 0 w 9889"/>
                <a:gd name="connsiteY47" fmla="*/ 3125 h 10000"/>
                <a:gd name="connsiteX48" fmla="*/ 429 w 9889"/>
                <a:gd name="connsiteY48" fmla="*/ 3708 h 10000"/>
                <a:gd name="connsiteX49" fmla="*/ 333 w 9889"/>
                <a:gd name="connsiteY49" fmla="*/ 4125 h 10000"/>
                <a:gd name="connsiteX50" fmla="*/ 952 w 9889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274 w 10000"/>
                <a:gd name="connsiteY13" fmla="*/ 9583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209 w 10000"/>
                <a:gd name="connsiteY13" fmla="*/ 9583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54">
                  <a:moveTo>
                    <a:pt x="963" y="4342"/>
                  </a:moveTo>
                  <a:cubicBezTo>
                    <a:pt x="1027" y="4426"/>
                    <a:pt x="963" y="5009"/>
                    <a:pt x="963" y="5009"/>
                  </a:cubicBezTo>
                  <a:cubicBezTo>
                    <a:pt x="1060" y="5230"/>
                    <a:pt x="1300" y="5134"/>
                    <a:pt x="1107" y="5467"/>
                  </a:cubicBezTo>
                  <a:cubicBezTo>
                    <a:pt x="963" y="5634"/>
                    <a:pt x="289" y="5926"/>
                    <a:pt x="49" y="6301"/>
                  </a:cubicBezTo>
                  <a:cubicBezTo>
                    <a:pt x="0" y="6801"/>
                    <a:pt x="49" y="6592"/>
                    <a:pt x="49" y="6842"/>
                  </a:cubicBezTo>
                  <a:cubicBezTo>
                    <a:pt x="1011" y="6759"/>
                    <a:pt x="1348" y="6884"/>
                    <a:pt x="1637" y="7051"/>
                  </a:cubicBezTo>
                  <a:cubicBezTo>
                    <a:pt x="1733" y="7078"/>
                    <a:pt x="2071" y="7259"/>
                    <a:pt x="2071" y="7259"/>
                  </a:cubicBezTo>
                  <a:cubicBezTo>
                    <a:pt x="2231" y="7065"/>
                    <a:pt x="2151" y="7176"/>
                    <a:pt x="2263" y="6884"/>
                  </a:cubicBezTo>
                  <a:cubicBezTo>
                    <a:pt x="2312" y="6551"/>
                    <a:pt x="2600" y="6676"/>
                    <a:pt x="2600" y="6676"/>
                  </a:cubicBezTo>
                  <a:cubicBezTo>
                    <a:pt x="3323" y="6592"/>
                    <a:pt x="3323" y="6842"/>
                    <a:pt x="3226" y="7134"/>
                  </a:cubicBezTo>
                  <a:cubicBezTo>
                    <a:pt x="3145" y="7315"/>
                    <a:pt x="2985" y="7509"/>
                    <a:pt x="2842" y="7801"/>
                  </a:cubicBezTo>
                  <a:cubicBezTo>
                    <a:pt x="2744" y="8259"/>
                    <a:pt x="2744" y="8551"/>
                    <a:pt x="2408" y="8842"/>
                  </a:cubicBezTo>
                  <a:cubicBezTo>
                    <a:pt x="2119" y="9342"/>
                    <a:pt x="2022" y="9190"/>
                    <a:pt x="2696" y="9427"/>
                  </a:cubicBezTo>
                  <a:cubicBezTo>
                    <a:pt x="2888" y="9677"/>
                    <a:pt x="2743" y="9551"/>
                    <a:pt x="3144" y="9620"/>
                  </a:cubicBezTo>
                  <a:cubicBezTo>
                    <a:pt x="3434" y="9828"/>
                    <a:pt x="3258" y="9787"/>
                    <a:pt x="3949" y="9967"/>
                  </a:cubicBezTo>
                  <a:cubicBezTo>
                    <a:pt x="3996" y="10135"/>
                    <a:pt x="4334" y="10009"/>
                    <a:pt x="4334" y="10009"/>
                  </a:cubicBezTo>
                  <a:cubicBezTo>
                    <a:pt x="4479" y="9981"/>
                    <a:pt x="4638" y="9884"/>
                    <a:pt x="4815" y="9759"/>
                  </a:cubicBezTo>
                  <a:cubicBezTo>
                    <a:pt x="4895" y="9551"/>
                    <a:pt x="5185" y="9634"/>
                    <a:pt x="5345" y="9467"/>
                  </a:cubicBezTo>
                  <a:cubicBezTo>
                    <a:pt x="5490" y="9328"/>
                    <a:pt x="5409" y="9120"/>
                    <a:pt x="5586" y="9009"/>
                  </a:cubicBezTo>
                  <a:lnTo>
                    <a:pt x="6259" y="8134"/>
                  </a:lnTo>
                  <a:cubicBezTo>
                    <a:pt x="6340" y="8037"/>
                    <a:pt x="6613" y="7815"/>
                    <a:pt x="6742" y="7759"/>
                  </a:cubicBezTo>
                  <a:cubicBezTo>
                    <a:pt x="7287" y="7495"/>
                    <a:pt x="7608" y="7301"/>
                    <a:pt x="8138" y="7342"/>
                  </a:cubicBezTo>
                  <a:cubicBezTo>
                    <a:pt x="8347" y="7287"/>
                    <a:pt x="8459" y="7065"/>
                    <a:pt x="8667" y="7009"/>
                  </a:cubicBezTo>
                  <a:cubicBezTo>
                    <a:pt x="8780" y="6661"/>
                    <a:pt x="8718" y="6871"/>
                    <a:pt x="8860" y="6467"/>
                  </a:cubicBezTo>
                  <a:cubicBezTo>
                    <a:pt x="8427" y="5926"/>
                    <a:pt x="8524" y="5259"/>
                    <a:pt x="8909" y="5551"/>
                  </a:cubicBezTo>
                  <a:cubicBezTo>
                    <a:pt x="8924" y="5440"/>
                    <a:pt x="9181" y="5384"/>
                    <a:pt x="9246" y="5342"/>
                  </a:cubicBezTo>
                  <a:cubicBezTo>
                    <a:pt x="9358" y="5273"/>
                    <a:pt x="9438" y="5051"/>
                    <a:pt x="9438" y="5051"/>
                  </a:cubicBezTo>
                  <a:cubicBezTo>
                    <a:pt x="9390" y="3926"/>
                    <a:pt x="9150" y="4134"/>
                    <a:pt x="9005" y="3676"/>
                  </a:cubicBezTo>
                  <a:cubicBezTo>
                    <a:pt x="8812" y="3731"/>
                    <a:pt x="8956" y="3759"/>
                    <a:pt x="9197" y="3384"/>
                  </a:cubicBezTo>
                  <a:cubicBezTo>
                    <a:pt x="9278" y="3259"/>
                    <a:pt x="9727" y="3384"/>
                    <a:pt x="9968" y="3176"/>
                  </a:cubicBezTo>
                  <a:cubicBezTo>
                    <a:pt x="10112" y="2801"/>
                    <a:pt x="9743" y="2440"/>
                    <a:pt x="9631" y="2342"/>
                  </a:cubicBezTo>
                  <a:cubicBezTo>
                    <a:pt x="9502" y="2231"/>
                    <a:pt x="9213" y="2023"/>
                    <a:pt x="9150" y="1842"/>
                  </a:cubicBezTo>
                  <a:cubicBezTo>
                    <a:pt x="9005" y="1481"/>
                    <a:pt x="9005" y="1231"/>
                    <a:pt x="8620" y="1009"/>
                  </a:cubicBezTo>
                  <a:cubicBezTo>
                    <a:pt x="8507" y="815"/>
                    <a:pt x="9023" y="732"/>
                    <a:pt x="8667" y="551"/>
                  </a:cubicBezTo>
                  <a:cubicBezTo>
                    <a:pt x="8555" y="412"/>
                    <a:pt x="8041" y="217"/>
                    <a:pt x="7801" y="9"/>
                  </a:cubicBezTo>
                  <a:cubicBezTo>
                    <a:pt x="7416" y="-33"/>
                    <a:pt x="7352" y="78"/>
                    <a:pt x="7030" y="217"/>
                  </a:cubicBezTo>
                  <a:lnTo>
                    <a:pt x="6357" y="801"/>
                  </a:lnTo>
                  <a:cubicBezTo>
                    <a:pt x="6259" y="787"/>
                    <a:pt x="5987" y="815"/>
                    <a:pt x="5923" y="759"/>
                  </a:cubicBezTo>
                  <a:cubicBezTo>
                    <a:pt x="5762" y="620"/>
                    <a:pt x="5618" y="716"/>
                    <a:pt x="5201" y="1051"/>
                  </a:cubicBezTo>
                  <a:cubicBezTo>
                    <a:pt x="5152" y="1384"/>
                    <a:pt x="5056" y="1551"/>
                    <a:pt x="4237" y="1634"/>
                  </a:cubicBezTo>
                  <a:cubicBezTo>
                    <a:pt x="3916" y="1815"/>
                    <a:pt x="3211" y="1676"/>
                    <a:pt x="2842" y="1717"/>
                  </a:cubicBezTo>
                  <a:cubicBezTo>
                    <a:pt x="2744" y="1953"/>
                    <a:pt x="2681" y="2065"/>
                    <a:pt x="2408" y="2092"/>
                  </a:cubicBezTo>
                  <a:cubicBezTo>
                    <a:pt x="2247" y="2120"/>
                    <a:pt x="2006" y="1981"/>
                    <a:pt x="1830" y="1926"/>
                  </a:cubicBezTo>
                  <a:cubicBezTo>
                    <a:pt x="1717" y="1842"/>
                    <a:pt x="1413" y="1801"/>
                    <a:pt x="1252" y="1717"/>
                  </a:cubicBezTo>
                  <a:cubicBezTo>
                    <a:pt x="1156" y="1467"/>
                    <a:pt x="834" y="1384"/>
                    <a:pt x="674" y="1342"/>
                  </a:cubicBezTo>
                  <a:cubicBezTo>
                    <a:pt x="514" y="1301"/>
                    <a:pt x="369" y="1315"/>
                    <a:pt x="289" y="1426"/>
                  </a:cubicBezTo>
                  <a:cubicBezTo>
                    <a:pt x="385" y="1676"/>
                    <a:pt x="417" y="1926"/>
                    <a:pt x="224" y="2093"/>
                  </a:cubicBezTo>
                  <a:cubicBezTo>
                    <a:pt x="81" y="2385"/>
                    <a:pt x="96" y="2801"/>
                    <a:pt x="0" y="3134"/>
                  </a:cubicBezTo>
                  <a:cubicBezTo>
                    <a:pt x="49" y="3356"/>
                    <a:pt x="-1" y="3816"/>
                    <a:pt x="434" y="3717"/>
                  </a:cubicBezTo>
                  <a:cubicBezTo>
                    <a:pt x="498" y="3898"/>
                    <a:pt x="257" y="3995"/>
                    <a:pt x="337" y="4134"/>
                  </a:cubicBezTo>
                  <a:cubicBezTo>
                    <a:pt x="385" y="4190"/>
                    <a:pt x="899" y="4259"/>
                    <a:pt x="963" y="4342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ru-RU" sz="1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duotone>
                <a:srgbClr val="DDE9E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038036" y="-1935573"/>
              <a:ext cx="923477" cy="1355381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sp3d contourW="19050" prstMaterial="matte">
              <a:bevelT w="50800" h="50800" prst="artDeco"/>
              <a:contourClr>
                <a:srgbClr val="FFFFFF"/>
              </a:contourClr>
            </a:sp3d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duotone>
                <a:srgbClr val="DDE9E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94286" y="-1592989"/>
              <a:ext cx="1114825" cy="1593850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duotone>
                <a:srgbClr val="DDE9E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64041" y="-1332326"/>
              <a:ext cx="676991" cy="1098463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  <a:sp3d contourW="19050" prstMaterial="matte">
              <a:bevelT w="50800" h="50800" prst="artDeco"/>
              <a:contourClr>
                <a:srgbClr val="FFFFFF"/>
              </a:contourClr>
            </a:sp3d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DDE9E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553491" y="-1591446"/>
              <a:ext cx="1062858" cy="1419281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63500" dir="5400000" algn="ctr">
                <a:srgbClr val="000000"/>
              </a:outerShdw>
            </a:effec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453156" y="1144729"/>
            <a:ext cx="4377724" cy="5275833"/>
            <a:chOff x="388099" y="735538"/>
            <a:chExt cx="3283293" cy="3956875"/>
          </a:xfrm>
        </p:grpSpPr>
        <p:sp>
          <p:nvSpPr>
            <p:cNvPr id="63" name="Овал 62"/>
            <p:cNvSpPr/>
            <p:nvPr/>
          </p:nvSpPr>
          <p:spPr>
            <a:xfrm>
              <a:off x="1554496" y="2409267"/>
              <a:ext cx="108000" cy="1080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arrow" w="sm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121848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64" name="Прямая со стрелкой 63"/>
            <p:cNvCxnSpPr>
              <a:stCxn id="63" idx="4"/>
            </p:cNvCxnSpPr>
            <p:nvPr/>
          </p:nvCxnSpPr>
          <p:spPr>
            <a:xfrm>
              <a:off x="1608496" y="2517267"/>
              <a:ext cx="204820" cy="107653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63" idx="7"/>
            </p:cNvCxnSpPr>
            <p:nvPr/>
          </p:nvCxnSpPr>
          <p:spPr>
            <a:xfrm flipV="1">
              <a:off x="1646680" y="821649"/>
              <a:ext cx="2024712" cy="1603434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63" idx="7"/>
            </p:cNvCxnSpPr>
            <p:nvPr/>
          </p:nvCxnSpPr>
          <p:spPr>
            <a:xfrm flipV="1">
              <a:off x="1646680" y="1974815"/>
              <a:ext cx="979415" cy="450268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>
              <a:stCxn id="63" idx="2"/>
            </p:cNvCxnSpPr>
            <p:nvPr/>
          </p:nvCxnSpPr>
          <p:spPr>
            <a:xfrm flipH="1">
              <a:off x="946786" y="2463267"/>
              <a:ext cx="607710" cy="17533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63" idx="0"/>
            </p:cNvCxnSpPr>
            <p:nvPr/>
          </p:nvCxnSpPr>
          <p:spPr>
            <a:xfrm flipV="1">
              <a:off x="1608496" y="1907891"/>
              <a:ext cx="10221" cy="50137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>
              <a:stCxn id="63" idx="3"/>
            </p:cNvCxnSpPr>
            <p:nvPr/>
          </p:nvCxnSpPr>
          <p:spPr>
            <a:xfrm flipH="1">
              <a:off x="1241292" y="2501451"/>
              <a:ext cx="329020" cy="2018448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>
              <a:stCxn id="63" idx="2"/>
            </p:cNvCxnSpPr>
            <p:nvPr/>
          </p:nvCxnSpPr>
          <p:spPr>
            <a:xfrm flipH="1" flipV="1">
              <a:off x="580244" y="2052205"/>
              <a:ext cx="974252" cy="411062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>
              <a:stCxn id="63" idx="3"/>
            </p:cNvCxnSpPr>
            <p:nvPr/>
          </p:nvCxnSpPr>
          <p:spPr>
            <a:xfrm flipH="1">
              <a:off x="1427915" y="2501451"/>
              <a:ext cx="142397" cy="14222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stCxn id="63" idx="6"/>
            </p:cNvCxnSpPr>
            <p:nvPr/>
          </p:nvCxnSpPr>
          <p:spPr>
            <a:xfrm>
              <a:off x="1662496" y="2463267"/>
              <a:ext cx="151053" cy="29755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1650959" y="2360207"/>
              <a:ext cx="239516" cy="10305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63" idx="4"/>
            </p:cNvCxnSpPr>
            <p:nvPr/>
          </p:nvCxnSpPr>
          <p:spPr>
            <a:xfrm>
              <a:off x="1608496" y="2517267"/>
              <a:ext cx="113390" cy="18747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63" idx="1"/>
            </p:cNvCxnSpPr>
            <p:nvPr/>
          </p:nvCxnSpPr>
          <p:spPr>
            <a:xfrm flipH="1" flipV="1">
              <a:off x="1429313" y="2279768"/>
              <a:ext cx="140999" cy="145315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63" idx="6"/>
            </p:cNvCxnSpPr>
            <p:nvPr/>
          </p:nvCxnSpPr>
          <p:spPr>
            <a:xfrm>
              <a:off x="1662496" y="2463267"/>
              <a:ext cx="259905" cy="386972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stCxn id="63" idx="7"/>
            </p:cNvCxnSpPr>
            <p:nvPr/>
          </p:nvCxnSpPr>
          <p:spPr>
            <a:xfrm flipV="1">
              <a:off x="1646680" y="2166930"/>
              <a:ext cx="222851" cy="25815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stCxn id="63" idx="6"/>
            </p:cNvCxnSpPr>
            <p:nvPr/>
          </p:nvCxnSpPr>
          <p:spPr>
            <a:xfrm>
              <a:off x="1662496" y="2463266"/>
              <a:ext cx="540000" cy="10800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>
              <a:stCxn id="63" idx="6"/>
            </p:cNvCxnSpPr>
            <p:nvPr/>
          </p:nvCxnSpPr>
          <p:spPr>
            <a:xfrm flipV="1">
              <a:off x="1662496" y="2451311"/>
              <a:ext cx="432000" cy="1195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63" idx="6"/>
            </p:cNvCxnSpPr>
            <p:nvPr/>
          </p:nvCxnSpPr>
          <p:spPr>
            <a:xfrm flipV="1">
              <a:off x="1662496" y="2327908"/>
              <a:ext cx="756000" cy="135359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stCxn id="63" idx="7"/>
            </p:cNvCxnSpPr>
            <p:nvPr/>
          </p:nvCxnSpPr>
          <p:spPr>
            <a:xfrm flipV="1">
              <a:off x="1646680" y="2007289"/>
              <a:ext cx="622251" cy="417794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>
              <a:stCxn id="63" idx="6"/>
            </p:cNvCxnSpPr>
            <p:nvPr/>
          </p:nvCxnSpPr>
          <p:spPr>
            <a:xfrm>
              <a:off x="1662496" y="2463267"/>
              <a:ext cx="908400" cy="1704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63" idx="6"/>
            </p:cNvCxnSpPr>
            <p:nvPr/>
          </p:nvCxnSpPr>
          <p:spPr>
            <a:xfrm>
              <a:off x="1662496" y="2463267"/>
              <a:ext cx="845424" cy="442882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63" idx="6"/>
            </p:cNvCxnSpPr>
            <p:nvPr/>
          </p:nvCxnSpPr>
          <p:spPr>
            <a:xfrm flipV="1">
              <a:off x="1662496" y="2288943"/>
              <a:ext cx="632682" cy="174324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stCxn id="63" idx="6"/>
            </p:cNvCxnSpPr>
            <p:nvPr/>
          </p:nvCxnSpPr>
          <p:spPr>
            <a:xfrm flipV="1">
              <a:off x="1662496" y="2323900"/>
              <a:ext cx="1122200" cy="13936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63" idx="6"/>
            </p:cNvCxnSpPr>
            <p:nvPr/>
          </p:nvCxnSpPr>
          <p:spPr>
            <a:xfrm>
              <a:off x="1662496" y="2463267"/>
              <a:ext cx="360000" cy="46800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stCxn id="63" idx="6"/>
            </p:cNvCxnSpPr>
            <p:nvPr/>
          </p:nvCxnSpPr>
          <p:spPr>
            <a:xfrm>
              <a:off x="1662496" y="2463267"/>
              <a:ext cx="576000" cy="18000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63" idx="6"/>
            </p:cNvCxnSpPr>
            <p:nvPr/>
          </p:nvCxnSpPr>
          <p:spPr>
            <a:xfrm>
              <a:off x="1662496" y="2463267"/>
              <a:ext cx="576000" cy="64109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stCxn id="63" idx="7"/>
            </p:cNvCxnSpPr>
            <p:nvPr/>
          </p:nvCxnSpPr>
          <p:spPr>
            <a:xfrm flipV="1">
              <a:off x="1646680" y="1721684"/>
              <a:ext cx="505403" cy="703399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stCxn id="63" idx="6"/>
            </p:cNvCxnSpPr>
            <p:nvPr/>
          </p:nvCxnSpPr>
          <p:spPr>
            <a:xfrm>
              <a:off x="1662496" y="2463267"/>
              <a:ext cx="360000" cy="18000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endCxn id="63" idx="2"/>
            </p:cNvCxnSpPr>
            <p:nvPr/>
          </p:nvCxnSpPr>
          <p:spPr>
            <a:xfrm>
              <a:off x="904491" y="2295973"/>
              <a:ext cx="650005" cy="167294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63" idx="2"/>
            </p:cNvCxnSpPr>
            <p:nvPr/>
          </p:nvCxnSpPr>
          <p:spPr>
            <a:xfrm flipH="1">
              <a:off x="674215" y="2463267"/>
              <a:ext cx="880281" cy="2498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>
              <a:stCxn id="63" idx="2"/>
            </p:cNvCxnSpPr>
            <p:nvPr/>
          </p:nvCxnSpPr>
          <p:spPr>
            <a:xfrm flipH="1">
              <a:off x="833485" y="2463267"/>
              <a:ext cx="721011" cy="15136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stCxn id="63" idx="2"/>
            </p:cNvCxnSpPr>
            <p:nvPr/>
          </p:nvCxnSpPr>
          <p:spPr>
            <a:xfrm flipH="1">
              <a:off x="388099" y="2463267"/>
              <a:ext cx="1166397" cy="426630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>
              <a:endCxn id="63" idx="2"/>
            </p:cNvCxnSpPr>
            <p:nvPr/>
          </p:nvCxnSpPr>
          <p:spPr>
            <a:xfrm flipV="1">
              <a:off x="934362" y="2463267"/>
              <a:ext cx="620134" cy="2506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>
              <a:stCxn id="63" idx="1"/>
            </p:cNvCxnSpPr>
            <p:nvPr/>
          </p:nvCxnSpPr>
          <p:spPr>
            <a:xfrm flipH="1" flipV="1">
              <a:off x="984429" y="1801484"/>
              <a:ext cx="585883" cy="623599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stCxn id="63" idx="2"/>
            </p:cNvCxnSpPr>
            <p:nvPr/>
          </p:nvCxnSpPr>
          <p:spPr>
            <a:xfrm flipH="1" flipV="1">
              <a:off x="486355" y="2382266"/>
              <a:ext cx="1068141" cy="81001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>
              <a:stCxn id="63" idx="2"/>
            </p:cNvCxnSpPr>
            <p:nvPr/>
          </p:nvCxnSpPr>
          <p:spPr>
            <a:xfrm flipH="1" flipV="1">
              <a:off x="1043230" y="2453714"/>
              <a:ext cx="511266" cy="9553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>
              <a:stCxn id="63" idx="2"/>
            </p:cNvCxnSpPr>
            <p:nvPr/>
          </p:nvCxnSpPr>
          <p:spPr>
            <a:xfrm flipH="1">
              <a:off x="753665" y="2463267"/>
              <a:ext cx="800831" cy="429794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>
              <a:stCxn id="63" idx="2"/>
            </p:cNvCxnSpPr>
            <p:nvPr/>
          </p:nvCxnSpPr>
          <p:spPr>
            <a:xfrm flipH="1">
              <a:off x="546036" y="2463267"/>
              <a:ext cx="1008460" cy="39952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stCxn id="63" idx="3"/>
            </p:cNvCxnSpPr>
            <p:nvPr/>
          </p:nvCxnSpPr>
          <p:spPr>
            <a:xfrm flipH="1">
              <a:off x="1289429" y="2501451"/>
              <a:ext cx="280883" cy="1410752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>
              <a:stCxn id="63" idx="4"/>
            </p:cNvCxnSpPr>
            <p:nvPr/>
          </p:nvCxnSpPr>
          <p:spPr>
            <a:xfrm flipH="1">
              <a:off x="1583330" y="2517267"/>
              <a:ext cx="25166" cy="217514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>
              <a:stCxn id="63" idx="4"/>
            </p:cNvCxnSpPr>
            <p:nvPr/>
          </p:nvCxnSpPr>
          <p:spPr>
            <a:xfrm flipH="1">
              <a:off x="1499411" y="2517267"/>
              <a:ext cx="109085" cy="917398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1608198" y="2523520"/>
              <a:ext cx="223244" cy="1622815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>
              <a:stCxn id="63" idx="3"/>
            </p:cNvCxnSpPr>
            <p:nvPr/>
          </p:nvCxnSpPr>
          <p:spPr>
            <a:xfrm flipH="1">
              <a:off x="1118140" y="2501451"/>
              <a:ext cx="452172" cy="1048621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>
              <a:stCxn id="63" idx="3"/>
            </p:cNvCxnSpPr>
            <p:nvPr/>
          </p:nvCxnSpPr>
          <p:spPr>
            <a:xfrm flipH="1">
              <a:off x="1357047" y="2501451"/>
              <a:ext cx="213265" cy="155614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>
              <a:stCxn id="63" idx="1"/>
            </p:cNvCxnSpPr>
            <p:nvPr/>
          </p:nvCxnSpPr>
          <p:spPr>
            <a:xfrm flipH="1" flipV="1">
              <a:off x="1512373" y="1221176"/>
              <a:ext cx="57939" cy="120390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>
              <a:stCxn id="63" idx="1"/>
            </p:cNvCxnSpPr>
            <p:nvPr/>
          </p:nvCxnSpPr>
          <p:spPr>
            <a:xfrm flipH="1" flipV="1">
              <a:off x="1439318" y="1156357"/>
              <a:ext cx="130994" cy="126872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>
              <a:stCxn id="63" idx="1"/>
            </p:cNvCxnSpPr>
            <p:nvPr/>
          </p:nvCxnSpPr>
          <p:spPr>
            <a:xfrm flipH="1" flipV="1">
              <a:off x="1293251" y="1082755"/>
              <a:ext cx="277061" cy="1342328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>
              <a:stCxn id="63" idx="0"/>
            </p:cNvCxnSpPr>
            <p:nvPr/>
          </p:nvCxnSpPr>
          <p:spPr>
            <a:xfrm flipV="1">
              <a:off x="1608496" y="1591706"/>
              <a:ext cx="112717" cy="817561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>
              <a:stCxn id="63" idx="1"/>
            </p:cNvCxnSpPr>
            <p:nvPr/>
          </p:nvCxnSpPr>
          <p:spPr>
            <a:xfrm flipH="1" flipV="1">
              <a:off x="1329445" y="1619454"/>
              <a:ext cx="240867" cy="805629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>
              <a:stCxn id="63" idx="0"/>
            </p:cNvCxnSpPr>
            <p:nvPr/>
          </p:nvCxnSpPr>
          <p:spPr>
            <a:xfrm flipV="1">
              <a:off x="1608496" y="1041790"/>
              <a:ext cx="419975" cy="1367477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stCxn id="63" idx="0"/>
            </p:cNvCxnSpPr>
            <p:nvPr/>
          </p:nvCxnSpPr>
          <p:spPr>
            <a:xfrm flipH="1" flipV="1">
              <a:off x="1560202" y="735538"/>
              <a:ext cx="48294" cy="1673729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stCxn id="63" idx="3"/>
            </p:cNvCxnSpPr>
            <p:nvPr/>
          </p:nvCxnSpPr>
          <p:spPr>
            <a:xfrm flipH="1">
              <a:off x="1114667" y="2501451"/>
              <a:ext cx="455645" cy="658441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>
              <a:stCxn id="63" idx="1"/>
            </p:cNvCxnSpPr>
            <p:nvPr/>
          </p:nvCxnSpPr>
          <p:spPr>
            <a:xfrm flipH="1" flipV="1">
              <a:off x="970382" y="2020857"/>
              <a:ext cx="599930" cy="404226"/>
            </a:xfrm>
            <a:prstGeom prst="straightConnector1">
              <a:avLst/>
            </a:prstGeom>
            <a:ln w="3175">
              <a:solidFill>
                <a:schemeClr val="accent2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48C416D6-ACD6-8147-9A06-191581F37075}"/>
              </a:ext>
            </a:extLst>
          </p:cNvPr>
          <p:cNvSpPr/>
          <p:nvPr/>
        </p:nvSpPr>
        <p:spPr>
          <a:xfrm>
            <a:off x="-75205" y="56124"/>
            <a:ext cx="11162361" cy="876599"/>
          </a:xfrm>
          <a:custGeom>
            <a:avLst/>
            <a:gdLst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104224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97620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468" h="728133">
                <a:moveTo>
                  <a:pt x="0" y="0"/>
                </a:moveTo>
                <a:lnTo>
                  <a:pt x="10422468" y="0"/>
                </a:lnTo>
                <a:lnTo>
                  <a:pt x="9762068" y="728133"/>
                </a:lnTo>
                <a:lnTo>
                  <a:pt x="0" y="728133"/>
                </a:lnTo>
                <a:lnTo>
                  <a:pt x="0" y="0"/>
                </a:lnTo>
                <a:close/>
              </a:path>
            </a:pathLst>
          </a:custGeom>
          <a:solidFill>
            <a:srgbClr val="EEF5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06423" y="1015186"/>
            <a:ext cx="441246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  <a:lvl1pPr defTabSz="685800">
              <a:defRPr sz="1400">
                <a:solidFill>
                  <a:srgbClr val="F7D117"/>
                </a:solidFill>
                <a:latin typeface="Gill Sans SemiBold" panose="020B0502020104020203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</a:rPr>
              <a:t>География </a:t>
            </a:r>
            <a:r>
              <a:rPr lang="ru-RU" dirty="0" smtClean="0">
                <a:solidFill>
                  <a:schemeClr val="accent2"/>
                </a:solidFill>
              </a:rPr>
              <a:t>работы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A76D9B-7232-3A4F-8023-273EEFB3ACA7}"/>
              </a:ext>
            </a:extLst>
          </p:cNvPr>
          <p:cNvSpPr/>
          <p:nvPr/>
        </p:nvSpPr>
        <p:spPr>
          <a:xfrm>
            <a:off x="-48683" y="70949"/>
            <a:ext cx="10676861" cy="70788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ДЕЯТЕЛЬНОСТЬ КГКУ </a:t>
            </a:r>
          </a:p>
          <a:p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«ЦЕНТР РЕГИОНАЛЬНОГО РАЗВИТИЯ «ЛОКАЛЬНАЯ ЭКОНОМИКА»</a:t>
            </a:r>
            <a:endParaRPr lang="ru-RU" b="1" dirty="0">
              <a:solidFill>
                <a:srgbClr val="4472C4">
                  <a:lumMod val="50000"/>
                </a:srgbClr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/>
          <a:srcRect l="24012" t="9400" r="27951" b="19248"/>
          <a:stretch/>
        </p:blipFill>
        <p:spPr>
          <a:xfrm>
            <a:off x="9541817" y="1109095"/>
            <a:ext cx="2540128" cy="2122297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327797" y="4446571"/>
            <a:ext cx="948080" cy="4462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algn="ctr" defTabSz="1219110">
              <a:defRPr/>
            </a:pPr>
            <a:endParaRPr lang="ru-RU" sz="2100" b="1" dirty="0">
              <a:solidFill>
                <a:srgbClr val="EEF5FF"/>
              </a:solidFill>
              <a:latin typeface="Candara" panose="020E0502030303020204" pitchFamily="34" charset="0"/>
              <a:cs typeface="Gill Sans SemiBold" panose="020B0502020104020203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1087153" y="4535624"/>
            <a:ext cx="948080" cy="4462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algn="ctr" defTabSz="1219110">
              <a:defRPr/>
            </a:pPr>
            <a:endParaRPr lang="ru-RU" sz="2100" b="1" dirty="0">
              <a:solidFill>
                <a:srgbClr val="EEF5FF"/>
              </a:solidFill>
              <a:latin typeface="Candara" panose="020E0502030303020204" pitchFamily="34" charset="0"/>
              <a:cs typeface="Gill Sans SemiBold" panose="020B0502020104020203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816153" y="1652359"/>
            <a:ext cx="35241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формирование концепций инвестиционного развития макрорайонов Красноярского края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16153" y="3443349"/>
            <a:ext cx="525052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ведение реестра мер государственной поддержки, действующих на территории Красноярского края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16148" y="2495579"/>
            <a:ext cx="354611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сопровождение ОМСУ МО при формировании МКПР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16151" y="4040344"/>
            <a:ext cx="588704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популяризация лучших муниципальных практик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947" y="2149963"/>
            <a:ext cx="1082756" cy="1443675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5888827" y="1245233"/>
            <a:ext cx="276736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  <a:lvl1pPr defTabSz="685800">
              <a:defRPr sz="1400">
                <a:solidFill>
                  <a:srgbClr val="F7D117"/>
                </a:solidFill>
                <a:latin typeface="Gill Sans SemiBold" panose="020B0502020104020203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5816148" y="3092571"/>
            <a:ext cx="431441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мониторинг реализации МКПР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V="1">
            <a:off x="4655839" y="5480759"/>
            <a:ext cx="72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4608340" y="5979160"/>
            <a:ext cx="72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95360" y="6455881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888827" y="4487645"/>
            <a:ext cx="588704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4" defTabSz="1219110">
              <a:defRPr/>
            </a:pPr>
            <a:r>
              <a:rPr lang="ru-RU" sz="1600" dirty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- </a:t>
            </a:r>
            <a:r>
              <a:rPr lang="ru-RU" sz="1600" dirty="0" smtClean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с</a:t>
            </a:r>
            <a:r>
              <a:rPr lang="ru-RU" sz="1600" dirty="0" smtClean="0">
                <a:solidFill>
                  <a:srgbClr val="EEF5FF"/>
                </a:solidFill>
                <a:latin typeface="Candara" panose="020E0502030303020204" pitchFamily="34" charset="0"/>
                <a:cs typeface="Gill Sans SemiBold" panose="020B0502020104020203"/>
              </a:rPr>
              <a:t>опровождение Инвестиционного портала Красноярского края</a:t>
            </a:r>
            <a:endParaRPr lang="ru-RU" sz="1600" dirty="0">
              <a:solidFill>
                <a:srgbClr val="EEF5FF"/>
              </a:solidFill>
              <a:latin typeface="Candara" panose="020E0502030303020204" pitchFamily="34" charset="0"/>
              <a:cs typeface="Gill Sans SemiBold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9B6F9A-7387-1F46-BF10-3700311D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92597"/>
            <a:ext cx="12234011" cy="695059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96743BDD-8111-794D-AF69-83E002F2F9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515" y="-99678"/>
            <a:ext cx="12217400" cy="291679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B12044A-6119-4FA2-AFA5-C82CE205BB63}"/>
              </a:ext>
            </a:extLst>
          </p:cNvPr>
          <p:cNvSpPr/>
          <p:nvPr/>
        </p:nvSpPr>
        <p:spPr>
          <a:xfrm>
            <a:off x="4476793" y="1257347"/>
            <a:ext cx="3099323" cy="10002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625479"/>
            <a:r>
              <a:rPr lang="ru-RU" dirty="0">
                <a:solidFill>
                  <a:prstClr val="white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Органы местного самоуправления МО края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032E549-F1FC-4CEE-B5D0-F5166C4AB09B}"/>
              </a:ext>
            </a:extLst>
          </p:cNvPr>
          <p:cNvSpPr/>
          <p:nvPr/>
        </p:nvSpPr>
        <p:spPr>
          <a:xfrm>
            <a:off x="-38107" y="5866067"/>
            <a:ext cx="12246717" cy="991932"/>
          </a:xfrm>
          <a:prstGeom prst="rect">
            <a:avLst/>
          </a:prstGeom>
          <a:solidFill>
            <a:srgbClr val="2452A4"/>
          </a:solidFill>
          <a:ln>
            <a:solidFill>
              <a:srgbClr val="245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F41B5FB-E19D-41B2-B882-FC3877BA229E}"/>
              </a:ext>
            </a:extLst>
          </p:cNvPr>
          <p:cNvSpPr/>
          <p:nvPr/>
        </p:nvSpPr>
        <p:spPr>
          <a:xfrm>
            <a:off x="65808" y="1341291"/>
            <a:ext cx="3709901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625479"/>
            <a:r>
              <a:rPr lang="ru-RU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ЦРР </a:t>
            </a:r>
            <a:r>
              <a:rPr lang="ru-RU" i="1" dirty="0" smtClean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«ЛОКАЛЬНАЯ ЭКОНОМИКА»</a:t>
            </a:r>
            <a:endParaRPr lang="ru-RU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3132D5E-5605-484C-A340-6A5A08CB36CD}"/>
              </a:ext>
            </a:extLst>
          </p:cNvPr>
          <p:cNvSpPr/>
          <p:nvPr/>
        </p:nvSpPr>
        <p:spPr>
          <a:xfrm>
            <a:off x="8515602" y="1179955"/>
            <a:ext cx="3709901" cy="10002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625479"/>
            <a:r>
              <a:rPr lang="ru-RU" i="1" dirty="0" smtClean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КУРАТОР министерства </a:t>
            </a:r>
            <a:r>
              <a:rPr lang="ru-RU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экономики и регионального развития края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0F233B9-CB72-EA4C-AAA2-8355363B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088" y="6491826"/>
            <a:ext cx="700913" cy="365125"/>
          </a:xfrm>
        </p:spPr>
        <p:txBody>
          <a:bodyPr/>
          <a:lstStyle/>
          <a:p>
            <a:fld id="{7606C809-0667-AA4A-A334-972CC96C5D03}" type="slidenum">
              <a:rPr lang="ru-RU">
                <a:solidFill>
                  <a:schemeClr val="bg1"/>
                </a:solidFill>
                <a:latin typeface="Calibri" panose="020F0502020204030204" pitchFamily="34" charset="0"/>
                <a:cs typeface="Gill Sans" panose="020B0502020104020203" pitchFamily="34" charset="-79"/>
              </a:rPr>
              <a:pPr/>
              <a:t>6</a:t>
            </a:fld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Gill Sans" panose="020B0502020104020203" pitchFamily="34" charset="-79"/>
            </a:endParaRPr>
          </a:p>
        </p:txBody>
      </p:sp>
      <p:sp>
        <p:nvSpPr>
          <p:cNvPr id="22" name="Стрелка вверх 51">
            <a:extLst>
              <a:ext uri="{FF2B5EF4-FFF2-40B4-BE49-F238E27FC236}">
                <a16:creationId xmlns="" xmlns:a16="http://schemas.microsoft.com/office/drawing/2014/main" id="{AAF092AE-140D-44B4-A8E7-294705840968}"/>
              </a:ext>
            </a:extLst>
          </p:cNvPr>
          <p:cNvSpPr/>
          <p:nvPr/>
        </p:nvSpPr>
        <p:spPr>
          <a:xfrm flipH="1">
            <a:off x="7825222" y="1377124"/>
            <a:ext cx="618500" cy="357139"/>
          </a:xfrm>
          <a:prstGeom prst="leftRightArrow">
            <a:avLst>
              <a:gd name="adj1" fmla="val 41396"/>
              <a:gd name="adj2" fmla="val 3522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F461E2A-36DC-4379-B5AE-058E746B4E86}"/>
              </a:ext>
            </a:extLst>
          </p:cNvPr>
          <p:cNvSpPr/>
          <p:nvPr/>
        </p:nvSpPr>
        <p:spPr>
          <a:xfrm>
            <a:off x="9493" y="879497"/>
            <a:ext cx="1465345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Этап 1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6DD1F50-7CF2-4C47-BB66-AB5FD1203774}"/>
              </a:ext>
            </a:extLst>
          </p:cNvPr>
          <p:cNvSpPr/>
          <p:nvPr/>
        </p:nvSpPr>
        <p:spPr>
          <a:xfrm>
            <a:off x="22084" y="3004596"/>
            <a:ext cx="1440160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Этап 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C9380AD-55B5-4502-9354-578C14E23D6A}"/>
              </a:ext>
            </a:extLst>
          </p:cNvPr>
          <p:cNvSpPr/>
          <p:nvPr/>
        </p:nvSpPr>
        <p:spPr>
          <a:xfrm>
            <a:off x="391965" y="3808174"/>
            <a:ext cx="2310340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Инвестиционная аналитика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6D348DD-2711-4EF2-8B4F-C1D5E259C647}"/>
              </a:ext>
            </a:extLst>
          </p:cNvPr>
          <p:cNvSpPr/>
          <p:nvPr/>
        </p:nvSpPr>
        <p:spPr>
          <a:xfrm>
            <a:off x="2946347" y="3822037"/>
            <a:ext cx="2781691" cy="8156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Работа с муниципальными управленческими командами</a:t>
            </a:r>
          </a:p>
        </p:txBody>
      </p:sp>
      <p:sp>
        <p:nvSpPr>
          <p:cNvPr id="30" name="Стрелка вверх 51">
            <a:extLst>
              <a:ext uri="{FF2B5EF4-FFF2-40B4-BE49-F238E27FC236}">
                <a16:creationId xmlns="" xmlns:a16="http://schemas.microsoft.com/office/drawing/2014/main" id="{12939B11-F7E6-4EDE-8659-9389F1D53506}"/>
              </a:ext>
            </a:extLst>
          </p:cNvPr>
          <p:cNvSpPr/>
          <p:nvPr/>
        </p:nvSpPr>
        <p:spPr>
          <a:xfrm rot="5400000">
            <a:off x="2226864" y="3534359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Стрелка вверх 51">
            <a:extLst>
              <a:ext uri="{FF2B5EF4-FFF2-40B4-BE49-F238E27FC236}">
                <a16:creationId xmlns="" xmlns:a16="http://schemas.microsoft.com/office/drawing/2014/main" id="{19C127A4-BAB0-443A-B76A-FE1E1987BC74}"/>
              </a:ext>
            </a:extLst>
          </p:cNvPr>
          <p:cNvSpPr/>
          <p:nvPr/>
        </p:nvSpPr>
        <p:spPr>
          <a:xfrm rot="5400000">
            <a:off x="5760739" y="3504954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308E585-1E88-4F17-86F0-F8D19CF7199E}"/>
              </a:ext>
            </a:extLst>
          </p:cNvPr>
          <p:cNvSpPr/>
          <p:nvPr/>
        </p:nvSpPr>
        <p:spPr>
          <a:xfrm>
            <a:off x="6476368" y="3830313"/>
            <a:ext cx="1790489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Разработка бизнес-модели</a:t>
            </a:r>
          </a:p>
        </p:txBody>
      </p:sp>
      <p:sp>
        <p:nvSpPr>
          <p:cNvPr id="33" name="Стрелка вверх 51">
            <a:extLst>
              <a:ext uri="{FF2B5EF4-FFF2-40B4-BE49-F238E27FC236}">
                <a16:creationId xmlns="" xmlns:a16="http://schemas.microsoft.com/office/drawing/2014/main" id="{C3C3B3B1-C1A9-4A54-A74E-97FD22D1400D}"/>
              </a:ext>
            </a:extLst>
          </p:cNvPr>
          <p:cNvSpPr/>
          <p:nvPr/>
        </p:nvSpPr>
        <p:spPr>
          <a:xfrm rot="5400000">
            <a:off x="8132952" y="3489114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CEC1C93-AC11-4345-A61E-DEE4145A052C}"/>
              </a:ext>
            </a:extLst>
          </p:cNvPr>
          <p:cNvSpPr/>
          <p:nvPr/>
        </p:nvSpPr>
        <p:spPr>
          <a:xfrm>
            <a:off x="93143" y="6120772"/>
            <a:ext cx="1440160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Этап 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3296038-9717-408C-85BA-EE49B04FF2AD}"/>
              </a:ext>
            </a:extLst>
          </p:cNvPr>
          <p:cNvSpPr/>
          <p:nvPr/>
        </p:nvSpPr>
        <p:spPr>
          <a:xfrm>
            <a:off x="8892955" y="3525012"/>
            <a:ext cx="3072341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Работа с отраслевыми министерствами по вопросам инфраструктурной обеспеченности инвестпроекта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B9A010B-1419-4365-B50B-2F25A6C9A57E}"/>
              </a:ext>
            </a:extLst>
          </p:cNvPr>
          <p:cNvSpPr/>
          <p:nvPr/>
        </p:nvSpPr>
        <p:spPr>
          <a:xfrm>
            <a:off x="8906816" y="4835729"/>
            <a:ext cx="3072341" cy="8156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Помощь в оформлении проекта</a:t>
            </a:r>
          </a:p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Доведение МКПР до защиты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EAF2E6C-0D01-4946-A2DF-700F4E85BCA0}"/>
              </a:ext>
            </a:extLst>
          </p:cNvPr>
          <p:cNvSpPr/>
          <p:nvPr/>
        </p:nvSpPr>
        <p:spPr>
          <a:xfrm>
            <a:off x="6814499" y="4699453"/>
            <a:ext cx="1319973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Защита МКПР</a:t>
            </a:r>
          </a:p>
        </p:txBody>
      </p:sp>
      <p:sp>
        <p:nvSpPr>
          <p:cNvPr id="40" name="Стрелка вверх 51">
            <a:extLst>
              <a:ext uri="{FF2B5EF4-FFF2-40B4-BE49-F238E27FC236}">
                <a16:creationId xmlns="" xmlns:a16="http://schemas.microsoft.com/office/drawing/2014/main" id="{81ED0F58-123A-451B-86B6-F2D2FF189D7A}"/>
              </a:ext>
            </a:extLst>
          </p:cNvPr>
          <p:cNvSpPr/>
          <p:nvPr/>
        </p:nvSpPr>
        <p:spPr>
          <a:xfrm rot="16200000" flipH="1">
            <a:off x="8200595" y="4715393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79E7896-0C2A-4A1C-8312-2B178F69AC65}"/>
              </a:ext>
            </a:extLst>
          </p:cNvPr>
          <p:cNvSpPr/>
          <p:nvPr/>
        </p:nvSpPr>
        <p:spPr>
          <a:xfrm>
            <a:off x="4637910" y="4720554"/>
            <a:ext cx="1842133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Протокол об отборе МКПР</a:t>
            </a:r>
          </a:p>
        </p:txBody>
      </p:sp>
      <p:sp>
        <p:nvSpPr>
          <p:cNvPr id="46" name="Стрелка вверх 51">
            <a:extLst>
              <a:ext uri="{FF2B5EF4-FFF2-40B4-BE49-F238E27FC236}">
                <a16:creationId xmlns="" xmlns:a16="http://schemas.microsoft.com/office/drawing/2014/main" id="{BDCF8C8A-91B2-483C-BA77-FC28526D0CE8}"/>
              </a:ext>
            </a:extLst>
          </p:cNvPr>
          <p:cNvSpPr/>
          <p:nvPr/>
        </p:nvSpPr>
        <p:spPr>
          <a:xfrm rot="16200000" flipH="1">
            <a:off x="6313284" y="4710897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D60E900-E6D2-4872-BE3F-C18A9EB2F14F}"/>
              </a:ext>
            </a:extLst>
          </p:cNvPr>
          <p:cNvSpPr/>
          <p:nvPr/>
        </p:nvSpPr>
        <p:spPr>
          <a:xfrm>
            <a:off x="2173043" y="4750979"/>
            <a:ext cx="1826712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 smtClean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Включение МКПР </a:t>
            </a:r>
            <a:br>
              <a:rPr lang="ru-RU" sz="1500" dirty="0" smtClean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ru-RU" sz="1500" dirty="0" smtClean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госпрограмму</a:t>
            </a:r>
            <a:endParaRPr lang="ru-RU" sz="1500" dirty="0">
              <a:solidFill>
                <a:srgbClr val="EEF5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9" name="Стрелка вверх 51">
            <a:extLst>
              <a:ext uri="{FF2B5EF4-FFF2-40B4-BE49-F238E27FC236}">
                <a16:creationId xmlns="" xmlns:a16="http://schemas.microsoft.com/office/drawing/2014/main" id="{7CE04DA9-BBE5-4D7F-AE53-A130355478CD}"/>
              </a:ext>
            </a:extLst>
          </p:cNvPr>
          <p:cNvSpPr/>
          <p:nvPr/>
        </p:nvSpPr>
        <p:spPr>
          <a:xfrm rot="10800000">
            <a:off x="9581285" y="4532408"/>
            <a:ext cx="291072" cy="369611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51ECCED3-8EED-4B8C-9B87-68DEAD5C5A65}"/>
              </a:ext>
            </a:extLst>
          </p:cNvPr>
          <p:cNvSpPr/>
          <p:nvPr/>
        </p:nvSpPr>
        <p:spPr>
          <a:xfrm>
            <a:off x="2040813" y="2154536"/>
            <a:ext cx="8146989" cy="4154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dirty="0" smtClean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Определение перспективных направлений комплексного развития</a:t>
            </a:r>
            <a:endParaRPr lang="ru-RU" dirty="0">
              <a:solidFill>
                <a:srgbClr val="EEF5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1" name="Стрелка вверх 51">
            <a:extLst>
              <a:ext uri="{FF2B5EF4-FFF2-40B4-BE49-F238E27FC236}">
                <a16:creationId xmlns="" xmlns:a16="http://schemas.microsoft.com/office/drawing/2014/main" id="{3CD59AE6-F83E-45E1-B98B-B836C45B22D8}"/>
              </a:ext>
            </a:extLst>
          </p:cNvPr>
          <p:cNvSpPr/>
          <p:nvPr/>
        </p:nvSpPr>
        <p:spPr>
          <a:xfrm rot="10800000">
            <a:off x="350085" y="2579336"/>
            <a:ext cx="291072" cy="369611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Стрелка вверх 51">
            <a:extLst>
              <a:ext uri="{FF2B5EF4-FFF2-40B4-BE49-F238E27FC236}">
                <a16:creationId xmlns="" xmlns:a16="http://schemas.microsoft.com/office/drawing/2014/main" id="{61684A66-31F6-44EF-8983-488D53C0A853}"/>
              </a:ext>
            </a:extLst>
          </p:cNvPr>
          <p:cNvSpPr/>
          <p:nvPr/>
        </p:nvSpPr>
        <p:spPr>
          <a:xfrm rot="10800000">
            <a:off x="350085" y="5651677"/>
            <a:ext cx="291072" cy="369611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6489225" y="3901569"/>
            <a:ext cx="0" cy="4320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Блок-схема: узел 41"/>
          <p:cNvSpPr/>
          <p:nvPr/>
        </p:nvSpPr>
        <p:spPr>
          <a:xfrm>
            <a:off x="6374585" y="3702522"/>
            <a:ext cx="221527" cy="22390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8880309" y="3635084"/>
            <a:ext cx="0" cy="8160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51196" y="3923597"/>
            <a:ext cx="0" cy="4320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2836555" y="3724550"/>
            <a:ext cx="221527" cy="22390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8859555" y="4928736"/>
            <a:ext cx="0" cy="4320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8744914" y="4729689"/>
            <a:ext cx="221527" cy="22390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7" name="Стрелка вверх 51">
            <a:extLst>
              <a:ext uri="{FF2B5EF4-FFF2-40B4-BE49-F238E27FC236}">
                <a16:creationId xmlns="" xmlns:a16="http://schemas.microsoft.com/office/drawing/2014/main" id="{BDCF8C8A-91B2-483C-BA77-FC28526D0CE8}"/>
              </a:ext>
            </a:extLst>
          </p:cNvPr>
          <p:cNvSpPr/>
          <p:nvPr/>
        </p:nvSpPr>
        <p:spPr>
          <a:xfrm rot="16200000" flipH="1">
            <a:off x="4100712" y="4690850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FC9380AD-55B5-4502-9354-578C14E23D6A}"/>
              </a:ext>
            </a:extLst>
          </p:cNvPr>
          <p:cNvSpPr/>
          <p:nvPr/>
        </p:nvSpPr>
        <p:spPr>
          <a:xfrm>
            <a:off x="271252" y="4761009"/>
            <a:ext cx="1486301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500" dirty="0" smtClean="0">
                <a:solidFill>
                  <a:srgbClr val="EEF5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Подписание соглашения</a:t>
            </a:r>
            <a:endParaRPr lang="ru-RU" sz="1500" dirty="0">
              <a:solidFill>
                <a:srgbClr val="EEF5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9" name="Стрелка вверх 51">
            <a:extLst>
              <a:ext uri="{FF2B5EF4-FFF2-40B4-BE49-F238E27FC236}">
                <a16:creationId xmlns="" xmlns:a16="http://schemas.microsoft.com/office/drawing/2014/main" id="{BDCF8C8A-91B2-483C-BA77-FC28526D0CE8}"/>
              </a:ext>
            </a:extLst>
          </p:cNvPr>
          <p:cNvSpPr/>
          <p:nvPr/>
        </p:nvSpPr>
        <p:spPr>
          <a:xfrm rot="16200000" flipH="1">
            <a:off x="1719353" y="4742686"/>
            <a:ext cx="322675" cy="694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1">
            <a:extLst>
              <a:ext uri="{FF2B5EF4-FFF2-40B4-BE49-F238E27FC236}">
                <a16:creationId xmlns:a16="http://schemas.microsoft.com/office/drawing/2014/main" xmlns="" id="{48C416D6-ACD6-8147-9A06-191581F37075}"/>
              </a:ext>
            </a:extLst>
          </p:cNvPr>
          <p:cNvSpPr/>
          <p:nvPr/>
        </p:nvSpPr>
        <p:spPr>
          <a:xfrm>
            <a:off x="-43121" y="-49802"/>
            <a:ext cx="10363591" cy="876599"/>
          </a:xfrm>
          <a:custGeom>
            <a:avLst/>
            <a:gdLst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104224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  <a:gd name="connsiteX0" fmla="*/ 0 w 10422468"/>
              <a:gd name="connsiteY0" fmla="*/ 0 h 728133"/>
              <a:gd name="connsiteX1" fmla="*/ 10422468 w 10422468"/>
              <a:gd name="connsiteY1" fmla="*/ 0 h 728133"/>
              <a:gd name="connsiteX2" fmla="*/ 9762068 w 10422468"/>
              <a:gd name="connsiteY2" fmla="*/ 728133 h 728133"/>
              <a:gd name="connsiteX3" fmla="*/ 0 w 10422468"/>
              <a:gd name="connsiteY3" fmla="*/ 728133 h 728133"/>
              <a:gd name="connsiteX4" fmla="*/ 0 w 10422468"/>
              <a:gd name="connsiteY4" fmla="*/ 0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468" h="728133">
                <a:moveTo>
                  <a:pt x="0" y="0"/>
                </a:moveTo>
                <a:lnTo>
                  <a:pt x="10422468" y="0"/>
                </a:lnTo>
                <a:lnTo>
                  <a:pt x="9762068" y="728133"/>
                </a:lnTo>
                <a:lnTo>
                  <a:pt x="0" y="728133"/>
                </a:lnTo>
                <a:lnTo>
                  <a:pt x="0" y="0"/>
                </a:lnTo>
                <a:close/>
              </a:path>
            </a:pathLst>
          </a:custGeom>
          <a:solidFill>
            <a:srgbClr val="EEF5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3B0D51E-CF31-4B48-A726-22B39DB02C31}"/>
              </a:ext>
            </a:extLst>
          </p:cNvPr>
          <p:cNvSpPr/>
          <p:nvPr/>
        </p:nvSpPr>
        <p:spPr>
          <a:xfrm>
            <a:off x="-30623" y="113545"/>
            <a:ext cx="10676861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Gill Sans SemiBold"/>
                <a:cs typeface="Gill Sans" panose="020B0502020104020203" pitchFamily="34" charset="-79"/>
              </a:rPr>
              <a:t>СХЕМА СОПРОВОЖДЕНИЯ ОМСУ ПО ФОРМИРОВАНИЮ МКПР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51ECCED3-8EED-4B8C-9B87-68DEAD5C5A65}"/>
              </a:ext>
            </a:extLst>
          </p:cNvPr>
          <p:cNvSpPr/>
          <p:nvPr/>
        </p:nvSpPr>
        <p:spPr>
          <a:xfrm>
            <a:off x="1238138" y="6102675"/>
            <a:ext cx="8122225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Мониторинг и сопровождение реализации МКПР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51ECCED3-8EED-4B8C-9B87-68DEAD5C5A65}"/>
              </a:ext>
            </a:extLst>
          </p:cNvPr>
          <p:cNvSpPr/>
          <p:nvPr/>
        </p:nvSpPr>
        <p:spPr>
          <a:xfrm>
            <a:off x="1093356" y="870681"/>
            <a:ext cx="5898589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Поиск идеи</a:t>
            </a:r>
          </a:p>
        </p:txBody>
      </p:sp>
      <p:sp>
        <p:nvSpPr>
          <p:cNvPr id="68" name="Стрелка вверх 51">
            <a:extLst>
              <a:ext uri="{FF2B5EF4-FFF2-40B4-BE49-F238E27FC236}">
                <a16:creationId xmlns="" xmlns:a16="http://schemas.microsoft.com/office/drawing/2014/main" id="{AAF092AE-140D-44B4-A8E7-294705840968}"/>
              </a:ext>
            </a:extLst>
          </p:cNvPr>
          <p:cNvSpPr/>
          <p:nvPr/>
        </p:nvSpPr>
        <p:spPr>
          <a:xfrm flipH="1">
            <a:off x="3867378" y="1377124"/>
            <a:ext cx="618500" cy="357139"/>
          </a:xfrm>
          <a:prstGeom prst="leftRightArrow">
            <a:avLst>
              <a:gd name="adj1" fmla="val 41396"/>
              <a:gd name="adj2" fmla="val 3522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426225" y="3863719"/>
            <a:ext cx="0" cy="4320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Блок-схема: узел 69"/>
          <p:cNvSpPr/>
          <p:nvPr/>
        </p:nvSpPr>
        <p:spPr>
          <a:xfrm>
            <a:off x="311585" y="3664671"/>
            <a:ext cx="221527" cy="22390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51ECCED3-8EED-4B8C-9B87-68DEAD5C5A65}"/>
              </a:ext>
            </a:extLst>
          </p:cNvPr>
          <p:cNvSpPr/>
          <p:nvPr/>
        </p:nvSpPr>
        <p:spPr>
          <a:xfrm>
            <a:off x="1093356" y="3000055"/>
            <a:ext cx="5898589" cy="4154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>
                <a:solidFill>
                  <a:srgbClr val="F7D117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Обоснование и оформление идеи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394" y="2090502"/>
            <a:ext cx="564197" cy="60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Блок-схема: узел 53"/>
          <p:cNvSpPr/>
          <p:nvPr/>
        </p:nvSpPr>
        <p:spPr>
          <a:xfrm>
            <a:off x="8768623" y="3634269"/>
            <a:ext cx="221527" cy="22390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1550"/>
            <a:ext cx="12192000" cy="65075"/>
            <a:chOff x="0" y="1258211"/>
            <a:chExt cx="12192000" cy="867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solidFill>
              <a:srgbClr val="6B8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63" y="98425"/>
            <a:ext cx="12149137" cy="674688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/>
              <a:t>КАКИЕ ОБЪЕКТЫ ИНФРАСТРУКТУРЫ могут быть включены в МКПР?</a:t>
            </a:r>
          </a:p>
        </p:txBody>
      </p:sp>
      <p:sp>
        <p:nvSpPr>
          <p:cNvPr id="15" name="Номер слайда 38"/>
          <p:cNvSpPr txBox="1">
            <a:spLocks/>
          </p:cNvSpPr>
          <p:nvPr/>
        </p:nvSpPr>
        <p:spPr>
          <a:xfrm>
            <a:off x="9264352" y="6309321"/>
            <a:ext cx="2743200" cy="273844"/>
          </a:xfrm>
          <a:prstGeom prst="rect">
            <a:avLst/>
          </a:prstGeom>
        </p:spPr>
        <p:txBody>
          <a:bodyPr vert="horz" lIns="68578" tIns="34290" rIns="68578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282801-68BD-4E70-8D21-2C4D7176D549}" type="slidenum">
              <a:rPr lang="ru-RU" sz="900">
                <a:solidFill>
                  <a:prstClr val="white">
                    <a:lumMod val="85000"/>
                  </a:prstClr>
                </a:solidFill>
              </a:rPr>
              <a:pPr/>
              <a:t>7</a:t>
            </a:fld>
            <a:endParaRPr lang="ru-RU" sz="9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 flipV="1">
            <a:off x="-1043767" y="2996645"/>
            <a:ext cx="3240000" cy="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39356" y="963999"/>
            <a:ext cx="673769" cy="505327"/>
            <a:chOff x="1824303" y="3668719"/>
            <a:chExt cx="673769" cy="673769"/>
          </a:xfrm>
        </p:grpSpPr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1824303" y="3668719"/>
              <a:ext cx="673769" cy="6737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7823" y="3805161"/>
              <a:ext cx="426729" cy="400884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</p:grpSp>
      <p:sp>
        <p:nvSpPr>
          <p:cNvPr id="64" name="TextBox 63"/>
          <p:cNvSpPr txBox="1"/>
          <p:nvPr/>
        </p:nvSpPr>
        <p:spPr>
          <a:xfrm>
            <a:off x="773356" y="1027433"/>
            <a:ext cx="687067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 транспортной  инфраструктуры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1171" y="1431942"/>
            <a:ext cx="7685737" cy="25545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автомобильные дороги общего пользования местного значения,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внутриквартальные  проезды, тротуары,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освещение автомобильных дорог,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остановочные пункты, разворотные площадки, парковки (стоянки) для транспортных средств, осуществляющих регулярные пассажирские перевозки на муниципальных маршрутах,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искусственные дорожные сооружения,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причалы, пристани,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посадочные площадки для регулярных пассажирских авиаперевозок малой авиацией, находящихся в муниципальной собственности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58657" y="2850999"/>
            <a:ext cx="3348896" cy="12464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white"/>
                </a:solidFill>
              </a:rPr>
              <a:t>зимники,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white"/>
                </a:solidFill>
              </a:rPr>
              <a:t>мосты,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white"/>
                </a:solidFill>
              </a:rPr>
              <a:t>переправы по льду, путепроводы,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white"/>
                </a:solidFill>
              </a:rPr>
              <a:t>трубопроводы,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white"/>
                </a:solidFill>
              </a:rPr>
              <a:t>тоннели, эстакады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096001" y="3571079"/>
            <a:ext cx="211223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Левая фигурная скобка 28"/>
          <p:cNvSpPr/>
          <p:nvPr/>
        </p:nvSpPr>
        <p:spPr>
          <a:xfrm>
            <a:off x="8270131" y="2975067"/>
            <a:ext cx="412272" cy="1192035"/>
          </a:xfrm>
          <a:prstGeom prst="leftBrace">
            <a:avLst>
              <a:gd name="adj1" fmla="val 48760"/>
              <a:gd name="adj2" fmla="val 500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967548" y="4887413"/>
            <a:ext cx="673769" cy="505327"/>
            <a:chOff x="4117044" y="4405421"/>
            <a:chExt cx="673769" cy="673769"/>
          </a:xfrm>
        </p:grpSpPr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4117044" y="4405421"/>
              <a:ext cx="673769" cy="6737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50808" y="4429658"/>
              <a:ext cx="625290" cy="625290"/>
            </a:xfrm>
            <a:prstGeom prst="rect">
              <a:avLst/>
            </a:prstGeom>
          </p:spPr>
        </p:pic>
      </p:grpSp>
      <p:sp>
        <p:nvSpPr>
          <p:cNvPr id="33" name="Прямоугольник 32"/>
          <p:cNvSpPr/>
          <p:nvPr/>
        </p:nvSpPr>
        <p:spPr>
          <a:xfrm>
            <a:off x="2447596" y="5294730"/>
            <a:ext cx="8736971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водоснабжения, водоотведения и очистки сточных вод,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теплоснабжения</a:t>
            </a:r>
            <a:r>
              <a:rPr lang="ru-RU" sz="1600" dirty="0">
                <a:solidFill>
                  <a:prstClr val="white"/>
                </a:solidFill>
              </a:rPr>
              <a:t>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электроснабжения</a:t>
            </a:r>
          </a:p>
        </p:txBody>
      </p:sp>
      <p:sp>
        <p:nvSpPr>
          <p:cNvPr id="68" name="Прямоугольник 67"/>
          <p:cNvSpPr/>
          <p:nvPr/>
        </p:nvSpPr>
        <p:spPr>
          <a:xfrm rot="16200000" flipV="1">
            <a:off x="1962425" y="5684745"/>
            <a:ext cx="684000" cy="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38816" y="4957319"/>
            <a:ext cx="687067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 коммунальной инфраструктуры </a:t>
            </a:r>
          </a:p>
        </p:txBody>
      </p:sp>
    </p:spTree>
    <p:extLst>
      <p:ext uri="{BB962C8B-B14F-4D97-AF65-F5344CB8AC3E}">
        <p14:creationId xmlns:p14="http://schemas.microsoft.com/office/powerpoint/2010/main" xmlns="" val="316045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1550"/>
            <a:ext cx="12192000" cy="65075"/>
            <a:chOff x="0" y="1258211"/>
            <a:chExt cx="12192000" cy="867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solidFill>
              <a:srgbClr val="6B8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06716" y="99085"/>
            <a:ext cx="12148655" cy="673603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/>
              <a:t>КАКИЕ ОБЪЕКТЫ ИНФРАСТРУКТУРЫ могут быть включены в МКПР?</a:t>
            </a:r>
          </a:p>
        </p:txBody>
      </p:sp>
      <p:sp>
        <p:nvSpPr>
          <p:cNvPr id="15" name="Номер слайда 38"/>
          <p:cNvSpPr txBox="1">
            <a:spLocks/>
          </p:cNvSpPr>
          <p:nvPr/>
        </p:nvSpPr>
        <p:spPr>
          <a:xfrm>
            <a:off x="9264352" y="6309321"/>
            <a:ext cx="2743200" cy="273844"/>
          </a:xfrm>
          <a:prstGeom prst="rect">
            <a:avLst/>
          </a:prstGeom>
        </p:spPr>
        <p:txBody>
          <a:bodyPr vert="horz" lIns="68578" tIns="34290" rIns="68578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282801-68BD-4E70-8D21-2C4D7176D549}" type="slidenum">
              <a:rPr lang="ru-RU" sz="900">
                <a:solidFill>
                  <a:prstClr val="white">
                    <a:lumMod val="85000"/>
                  </a:prstClr>
                </a:solidFill>
              </a:rPr>
              <a:pPr/>
              <a:t>8</a:t>
            </a:fld>
            <a:endParaRPr lang="ru-RU" sz="9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 flipV="1">
            <a:off x="-258620" y="2354313"/>
            <a:ext cx="1800000" cy="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3354" y="1027433"/>
            <a:ext cx="8106955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 образовательной инфраструктуры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46372" y="5505951"/>
            <a:ext cx="6528725" cy="1077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плоскостные спортивные сооружения,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тентовые конструкции</a:t>
            </a:r>
            <a:r>
              <a:rPr lang="ru-RU" sz="1600" dirty="0">
                <a:solidFill>
                  <a:prstClr val="white"/>
                </a:solidFill>
              </a:rPr>
              <a:t>,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спортивные залы,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физкультурно-оздоровительные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 rot="16200000" flipV="1">
            <a:off x="2058273" y="4499523"/>
            <a:ext cx="828000" cy="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16120" y="3651404"/>
            <a:ext cx="687067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 культуры и досуга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3355" y="1506976"/>
            <a:ext cx="6964960" cy="132343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</a:rPr>
              <a:t>Здания, помещения и сооружения, используемые для: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общеобразовательных организаций,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дошкольных образовательных организаций,  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муниципальных организаций дополнительного образования, подведомственных системе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4495" y="981897"/>
            <a:ext cx="673769" cy="505327"/>
            <a:chOff x="2518584" y="1263275"/>
            <a:chExt cx="505327" cy="505327"/>
          </a:xfrm>
        </p:grpSpPr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2518584" y="1263275"/>
              <a:ext cx="505327" cy="5053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91808" y="1345249"/>
              <a:ext cx="358874" cy="358874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2735627" y="3947059"/>
            <a:ext cx="8256917" cy="1077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</a:rPr>
              <a:t>Здания, помещения и сооружения, используемые для осуществления деятельности  муниципальных учреждений: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культуры</a:t>
            </a:r>
            <a:r>
              <a:rPr lang="ru-RU" sz="1600" dirty="0">
                <a:solidFill>
                  <a:prstClr val="white"/>
                </a:solidFill>
              </a:rPr>
              <a:t>,</a:t>
            </a:r>
          </a:p>
          <a:p>
            <a:pPr marL="285744" indent="-28574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white"/>
                </a:solidFill>
              </a:rPr>
              <a:t>образовательных организаций в области культуры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129589" y="3573024"/>
            <a:ext cx="685371" cy="546065"/>
            <a:chOff x="1297808" y="3444406"/>
            <a:chExt cx="685370" cy="728087"/>
          </a:xfrm>
        </p:grpSpPr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1297808" y="3498724"/>
              <a:ext cx="673769" cy="6737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09409" y="3444406"/>
              <a:ext cx="673769" cy="673769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037448" y="5189966"/>
            <a:ext cx="687067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 физкультуры и спорта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151248" y="5098292"/>
            <a:ext cx="673769" cy="505327"/>
            <a:chOff x="2867104" y="3682377"/>
            <a:chExt cx="673769" cy="673769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2867104" y="3682377"/>
              <a:ext cx="673769" cy="6737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69849" y="3685122"/>
              <a:ext cx="668278" cy="668278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 rot="16200000" flipV="1">
            <a:off x="4032157" y="6029008"/>
            <a:ext cx="900000" cy="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8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-4848" y="893129"/>
            <a:ext cx="12192000" cy="65074"/>
            <a:chOff x="0" y="1258211"/>
            <a:chExt cx="12192000" cy="86765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solidFill>
              <a:srgbClr val="6B8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965" y="40590"/>
            <a:ext cx="11769427" cy="9941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ПРИМЕРЫ КОМПОНОВКИ ПРОЕКТНЫХ ИДЕЙ ДЛЯ ФОРМИРОВАНИЯ МКПР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9320653" y="6447780"/>
            <a:ext cx="2743200" cy="273844"/>
          </a:xfrm>
        </p:spPr>
        <p:txBody>
          <a:bodyPr/>
          <a:lstStyle/>
          <a:p>
            <a:fld id="{10282801-68BD-4E70-8D21-2C4D7176D549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5" y="63894"/>
            <a:ext cx="455195" cy="816371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942" y="1409194"/>
            <a:ext cx="536295" cy="402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90" y="1360941"/>
            <a:ext cx="664969" cy="498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854" y="1446191"/>
            <a:ext cx="470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dirty="0" smtClean="0">
                <a:solidFill>
                  <a:prstClr val="white"/>
                </a:solidFill>
              </a:rPr>
              <a:t>Инвестиционный проект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6418" y="1471803"/>
            <a:ext cx="508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>
                <a:solidFill>
                  <a:prstClr val="white"/>
                </a:solidFill>
              </a:rPr>
              <a:t>Подъездная дорога </a:t>
            </a:r>
          </a:p>
          <a:p>
            <a:pPr defTabSz="914400"/>
            <a:r>
              <a:rPr lang="ru-RU" sz="1200" dirty="0">
                <a:solidFill>
                  <a:prstClr val="white"/>
                </a:solidFill>
              </a:rPr>
              <a:t>Энергетическая или тепловая инфраструктура </a:t>
            </a:r>
          </a:p>
          <a:p>
            <a:pPr defTabSz="914400"/>
            <a:r>
              <a:rPr lang="ru-RU" sz="1200" dirty="0">
                <a:solidFill>
                  <a:prstClr val="white"/>
                </a:solidFill>
              </a:rPr>
              <a:t>Сети коммунальные – подведение к границам площадки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5428" y="2041063"/>
            <a:ext cx="6097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1688" y="1811412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557769" y="1816140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75" y="3148863"/>
            <a:ext cx="452759" cy="33956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0" y="3148863"/>
            <a:ext cx="452759" cy="33956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26" y="3354610"/>
            <a:ext cx="452759" cy="33956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59812" y="3000290"/>
            <a:ext cx="470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dirty="0" smtClean="0">
                <a:solidFill>
                  <a:prstClr val="white"/>
                </a:solidFill>
              </a:rPr>
              <a:t>Несколько мелких инвестиционных проектов, объединенных географически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679" y="3287989"/>
            <a:ext cx="536295" cy="402221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624167" y="3919859"/>
            <a:ext cx="6097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30425" y="3690210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726507" y="3694936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89974" y="3213333"/>
            <a:ext cx="508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>
                <a:solidFill>
                  <a:prstClr val="white"/>
                </a:solidFill>
              </a:rPr>
              <a:t>Участок дороги общего пользования </a:t>
            </a:r>
          </a:p>
          <a:p>
            <a:pPr defTabSz="914400"/>
            <a:r>
              <a:rPr lang="ru-RU" sz="1200" dirty="0">
                <a:solidFill>
                  <a:prstClr val="white"/>
                </a:solidFill>
              </a:rPr>
              <a:t>Реконструкция котельной населенного пункта</a:t>
            </a:r>
          </a:p>
          <a:p>
            <a:pPr defTabSz="914400"/>
            <a:r>
              <a:rPr lang="ru-RU" sz="1200" dirty="0">
                <a:solidFill>
                  <a:prstClr val="white"/>
                </a:solidFill>
              </a:rPr>
              <a:t>Подпорные стены, </a:t>
            </a:r>
            <a:r>
              <a:rPr lang="ru-RU" sz="1200" dirty="0" err="1">
                <a:solidFill>
                  <a:prstClr val="white"/>
                </a:solidFill>
              </a:rPr>
              <a:t>берегоукрепление</a:t>
            </a:r>
            <a:r>
              <a:rPr lang="ru-RU" sz="1200" dirty="0">
                <a:solidFill>
                  <a:prstClr val="white"/>
                </a:solidFill>
              </a:rPr>
              <a:t>, сети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478" y="5047219"/>
            <a:ext cx="536295" cy="40222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28" y="4998966"/>
            <a:ext cx="664969" cy="498727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634965" y="5679088"/>
            <a:ext cx="6097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41224" y="5449439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737305" y="5454168"/>
            <a:ext cx="0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73129" y="4794628"/>
            <a:ext cx="572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dirty="0" smtClean="0">
                <a:solidFill>
                  <a:prstClr val="white"/>
                </a:solidFill>
              </a:rPr>
              <a:t>На предприятии, реализующем инвестиционный проект, работает много жителей населенного пункта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04329" y="5059112"/>
            <a:ext cx="508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>
                <a:solidFill>
                  <a:prstClr val="white"/>
                </a:solidFill>
              </a:rPr>
              <a:t>Сельский клуб, ФАП, детский сад – ясли, ремонт школы, спортивная площадка, …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9817" y="4728146"/>
            <a:ext cx="11878491" cy="45135"/>
            <a:chOff x="0" y="1258211"/>
            <a:chExt cx="12192000" cy="8676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3376" y="2652145"/>
            <a:ext cx="11878491" cy="45135"/>
            <a:chOff x="0" y="1258211"/>
            <a:chExt cx="12192000" cy="8676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0" y="1258211"/>
              <a:ext cx="12192000" cy="4571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1299257"/>
              <a:ext cx="12192000" cy="4571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79512" y="3967102"/>
            <a:ext cx="6096001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sz="1100" dirty="0">
                <a:solidFill>
                  <a:prstClr val="white"/>
                </a:solidFill>
              </a:rPr>
              <a:t>а) в одном населенном пункте</a:t>
            </a:r>
          </a:p>
          <a:p>
            <a:pPr defTabSz="914400"/>
            <a:r>
              <a:rPr lang="ru-RU" sz="1100" dirty="0">
                <a:solidFill>
                  <a:prstClr val="white"/>
                </a:solidFill>
              </a:rPr>
              <a:t>б) в соседних населенных пунктах одного сельсовета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7784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9111</TotalTime>
  <Words>744</Words>
  <Application>Microsoft Office PowerPoint</Application>
  <PresentationFormat>Произвольный</PresentationFormat>
  <Paragraphs>134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11_Office Theme</vt:lpstr>
      <vt:lpstr>13_Office Theme</vt:lpstr>
      <vt:lpstr>Слайд 1</vt:lpstr>
      <vt:lpstr>Слайд 2</vt:lpstr>
      <vt:lpstr>МУНИЦИПАЛЬНЫЙ КОМПЛЕКСНЫЙ ПРОЕКТ РАЗВИТИЯ  - КАК ИНСТРУМЕНТ ДЛЯ РЕАЛИЗАЦИИ ИНФРАСТРУКТУРНЫХ ОГРАНИЧЕНИЙ </vt:lpstr>
      <vt:lpstr>Слайд 4</vt:lpstr>
      <vt:lpstr>Слайд 5</vt:lpstr>
      <vt:lpstr>Слайд 6</vt:lpstr>
      <vt:lpstr>КАКИЕ ОБЪЕКТЫ ИНФРАСТРУКТУРЫ могут быть включены в МКПР?</vt:lpstr>
      <vt:lpstr>КАКИЕ ОБЪЕКТЫ ИНФРАСТРУКТУРЫ могут быть включены в МКПР?</vt:lpstr>
      <vt:lpstr>ПРИМЕРЫ КОМПОНОВКИ ПРОЕКТНЫХ ИДЕЙ ДЛЯ ФОРМИРОВАНИЯ МКПР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User1</cp:lastModifiedBy>
  <cp:revision>162</cp:revision>
  <dcterms:created xsi:type="dcterms:W3CDTF">2022-01-14T07:48:21Z</dcterms:created>
  <dcterms:modified xsi:type="dcterms:W3CDTF">2023-02-16T09:01:15Z</dcterms:modified>
</cp:coreProperties>
</file>